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1"/>
  </p:notesMasterIdLst>
  <p:sldIdLst>
    <p:sldId id="279" r:id="rId2"/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9" r:id="rId13"/>
    <p:sldId id="270" r:id="rId14"/>
    <p:sldId id="278" r:id="rId15"/>
    <p:sldId id="276" r:id="rId16"/>
    <p:sldId id="277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NikoshLightBAN" pitchFamily="2" charset="0"/>
      <p:regular r:id="rId22"/>
    </p:embeddedFont>
    <p:embeddedFont>
      <p:font typeface="NikoshBAN" pitchFamily="2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w Cen MT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Cambria Math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  <a:alpha val="0"/>
                </a:scheme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1">
                  <c:v>24.5</c:v>
                </c:pt>
                <c:pt idx="2">
                  <c:v>34.5</c:v>
                </c:pt>
                <c:pt idx="3">
                  <c:v>44.5</c:v>
                </c:pt>
                <c:pt idx="4">
                  <c:v>54.5</c:v>
                </c:pt>
                <c:pt idx="5">
                  <c:v>64.5</c:v>
                </c:pt>
                <c:pt idx="6">
                  <c:v>74.5</c:v>
                </c:pt>
                <c:pt idx="7">
                  <c:v>84.5   94.5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  <c:pt idx="6">
                  <c:v>16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7053952"/>
        <c:axId val="77055488"/>
      </c:barChart>
      <c:catAx>
        <c:axId val="7705395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25400"/>
        </c:spPr>
        <c:crossAx val="77055488"/>
        <c:crosses val="autoZero"/>
        <c:auto val="1"/>
        <c:lblAlgn val="ctr"/>
        <c:lblOffset val="100"/>
        <c:noMultiLvlLbl val="0"/>
      </c:catAx>
      <c:valAx>
        <c:axId val="7705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5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A6795-0215-495F-B73D-DB751F1380A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6DD1F-21B0-4865-B73E-058E0B815ED3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অঙ্ক 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544253CD-0A05-41E9-98E1-08238AA9B2EA}" type="parTrans" cxnId="{2B58AFA5-1699-4D91-A2D9-50BFDED6BC8A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8F44CEB0-6BAC-4AC0-92E4-0C3163A5DAB5}" type="sibTrans" cxnId="{2B58AFA5-1699-4D91-A2D9-50BFDED6BC8A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F10CA807-DA31-4845-9B47-B2E50B2C99B5}">
      <dgm:prSet phldrT="[Text]"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0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70ED8FE7-17B3-4554-B6A2-164A273A652F}" type="parTrans" cxnId="{3DA7E730-0F8B-47F1-A921-65037E4D539A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9972F89F-DE11-4EDF-A694-2DCBEA681938}" type="sibTrans" cxnId="{3DA7E730-0F8B-47F1-A921-65037E4D539A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BD6C84F8-0A6E-46A8-B77D-ACB7EFC6CB73}">
      <dgm:prSet phldrT="[Text]"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7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AD042D9-C557-41C2-A56F-980A3465C148}" type="parTrans" cxnId="{4B0CD6AF-611E-4833-81A1-224C9FBA0612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2B9CE2A9-A87B-4A9C-9239-4A51D3F7B781}" type="sibTrans" cxnId="{4B0CD6AF-611E-4833-81A1-224C9FBA0612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3EA2F2A9-9C00-4990-8DDC-FC55E75E6958}">
      <dgm:prSet phldrT="[Text]"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8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262AD571-584A-45A9-9A3C-93E01C3D266A}" type="parTrans" cxnId="{C93CF61D-AE13-47A9-8F1C-75E390FDCDAD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8FB413B9-1BD2-4CFE-969E-D08174D48555}" type="sibTrans" cxnId="{C93CF61D-AE13-47A9-8F1C-75E390FDCDAD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E8B79E4B-0BED-432F-AEE7-7C2F1432EB4B}">
      <dgm:prSet phldrT="[Text]"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9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550498B-5530-4165-8415-044325D94AE0}" type="parTrans" cxnId="{8427CC03-C45B-4DF8-BCBB-131F2C0F8166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39DBC521-688B-4624-8ACE-6405005837F1}" type="sibTrans" cxnId="{8427CC03-C45B-4DF8-BCBB-131F2C0F8166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1B40CF05-056F-4115-A4E3-AF0AAE900DA3}">
      <dgm:prSet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1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A12BCC1C-C845-452D-BC86-0A051DB951F8}" type="parTrans" cxnId="{470A86E0-4733-44EC-8D0D-BEE409C5DC1D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2C62CBD2-E497-4C1F-8D20-E55BBD23B4B6}" type="sibTrans" cxnId="{470A86E0-4733-44EC-8D0D-BEE409C5DC1D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0A2981D1-9D15-4ED9-8DFC-47EEC94FF872}">
      <dgm:prSet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6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5FA9D1B1-92BB-40D6-B27F-5368DA333633}" type="parTrans" cxnId="{3032801F-403F-43E7-B17D-8050A3CB5DA4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6D64DEEF-EB41-4B55-8A97-A18040BBC4E5}" type="sibTrans" cxnId="{3032801F-403F-43E7-B17D-8050A3CB5DA4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2F1F53D8-E05A-499A-8D69-317BE35BD5E7}">
      <dgm:prSet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2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3062E8C2-6788-4C62-BFAC-EC6E26C41405}" type="parTrans" cxnId="{A274C949-2A14-4865-944D-0B1DDCD086D5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B9B85FB3-26F7-46C9-A0AD-C9C3E63CDFA5}" type="sibTrans" cxnId="{A274C949-2A14-4865-944D-0B1DDCD086D5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59DE6BFF-01BE-42CE-AFA8-7072B6DEE0F8}">
      <dgm:prSet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3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FF8F19BE-18D2-426A-BC0B-11A7E8A4FC71}" type="parTrans" cxnId="{A5943F14-17D9-4066-B1A5-42DA4ACE0D36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4FCC05AB-2D48-4B0F-9373-639992F9B320}" type="sibTrans" cxnId="{A5943F14-17D9-4066-B1A5-42DA4ACE0D36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4A11BC9A-E8DB-46F9-A6AF-741BC53C2D51}">
      <dgm:prSet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4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358C1E9B-10BA-461E-8246-F5BB129A9911}" type="parTrans" cxnId="{B9ED2CC1-1994-41E8-A2CF-946DC6F04516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BBA3F7EC-D486-43DF-840D-1CB51370FF16}" type="sibTrans" cxnId="{B9ED2CC1-1994-41E8-A2CF-946DC6F04516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7F1253E4-E8DF-4C47-8669-8BAAA04A31B5}">
      <dgm:prSet custT="1"/>
      <dgm:spPr/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5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3723D73F-8098-4213-AD32-41AE68FFA686}" type="parTrans" cxnId="{736AE203-4224-4510-87EC-78A0F6D48DF2}">
      <dgm:prSet custT="1"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7E52C502-4DD5-44A9-8A14-17D0F82002FC}" type="sibTrans" cxnId="{736AE203-4224-4510-87EC-78A0F6D48DF2}">
      <dgm:prSet/>
      <dgm:spPr/>
      <dgm:t>
        <a:bodyPr/>
        <a:lstStyle/>
        <a:p>
          <a:endParaRPr lang="en-US" sz="5400">
            <a:latin typeface="NikoshBAN" pitchFamily="2" charset="0"/>
            <a:cs typeface="NikoshBAN" pitchFamily="2" charset="0"/>
          </a:endParaRPr>
        </a:p>
      </dgm:t>
    </dgm:pt>
    <dgm:pt modelId="{CB9669F7-207D-426B-8CEE-D3932E803D4D}" type="pres">
      <dgm:prSet presAssocID="{DA7A6795-0215-495F-B73D-DB751F1380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42AA12-BB69-438C-9E90-EFBBACF5162E}" type="pres">
      <dgm:prSet presAssocID="{CB86DD1F-21B0-4865-B73E-058E0B815ED3}" presName="centerShape" presStyleLbl="node0" presStyleIdx="0" presStyleCnt="1" custScaleX="177263" custScaleY="157567"/>
      <dgm:spPr/>
      <dgm:t>
        <a:bodyPr/>
        <a:lstStyle/>
        <a:p>
          <a:endParaRPr lang="en-US"/>
        </a:p>
      </dgm:t>
    </dgm:pt>
    <dgm:pt modelId="{EBA10A60-E19F-42F3-8F3E-1140BBBD8ABD}" type="pres">
      <dgm:prSet presAssocID="{70ED8FE7-17B3-4554-B6A2-164A273A652F}" presName="Name9" presStyleLbl="parChTrans1D2" presStyleIdx="0" presStyleCnt="10"/>
      <dgm:spPr/>
      <dgm:t>
        <a:bodyPr/>
        <a:lstStyle/>
        <a:p>
          <a:endParaRPr lang="en-US"/>
        </a:p>
      </dgm:t>
    </dgm:pt>
    <dgm:pt modelId="{601D5413-E41B-4256-B6C8-F5E35F471295}" type="pres">
      <dgm:prSet presAssocID="{70ED8FE7-17B3-4554-B6A2-164A273A652F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64BE4C28-D1BD-4F55-BDA0-14B772762C2D}" type="pres">
      <dgm:prSet presAssocID="{F10CA807-DA31-4845-9B47-B2E50B2C99B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67002-802B-4CD7-BC90-1BF78E2D5C7F}" type="pres">
      <dgm:prSet presAssocID="{A12BCC1C-C845-452D-BC86-0A051DB951F8}" presName="Name9" presStyleLbl="parChTrans1D2" presStyleIdx="1" presStyleCnt="10"/>
      <dgm:spPr/>
      <dgm:t>
        <a:bodyPr/>
        <a:lstStyle/>
        <a:p>
          <a:endParaRPr lang="en-US"/>
        </a:p>
      </dgm:t>
    </dgm:pt>
    <dgm:pt modelId="{75C84845-F104-4E17-BB43-D88F4EB6DAAB}" type="pres">
      <dgm:prSet presAssocID="{A12BCC1C-C845-452D-BC86-0A051DB951F8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6BD997A8-3BF2-4C1B-8AF4-83FAA50BF29C}" type="pres">
      <dgm:prSet presAssocID="{1B40CF05-056F-4115-A4E3-AF0AAE900DA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5D5D2-5366-4FB9-8400-52CC76550281}" type="pres">
      <dgm:prSet presAssocID="{3062E8C2-6788-4C62-BFAC-EC6E26C41405}" presName="Name9" presStyleLbl="parChTrans1D2" presStyleIdx="2" presStyleCnt="10"/>
      <dgm:spPr/>
      <dgm:t>
        <a:bodyPr/>
        <a:lstStyle/>
        <a:p>
          <a:endParaRPr lang="en-US"/>
        </a:p>
      </dgm:t>
    </dgm:pt>
    <dgm:pt modelId="{216FB107-C481-41AF-81BE-B9062B0F7361}" type="pres">
      <dgm:prSet presAssocID="{3062E8C2-6788-4C62-BFAC-EC6E26C41405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32742EBD-A9E6-4F78-B03A-89A45FDD2443}" type="pres">
      <dgm:prSet presAssocID="{2F1F53D8-E05A-499A-8D69-317BE35BD5E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74A01-B35F-4B5E-9A16-38B7A240EB22}" type="pres">
      <dgm:prSet presAssocID="{FF8F19BE-18D2-426A-BC0B-11A7E8A4FC71}" presName="Name9" presStyleLbl="parChTrans1D2" presStyleIdx="3" presStyleCnt="10"/>
      <dgm:spPr/>
      <dgm:t>
        <a:bodyPr/>
        <a:lstStyle/>
        <a:p>
          <a:endParaRPr lang="en-US"/>
        </a:p>
      </dgm:t>
    </dgm:pt>
    <dgm:pt modelId="{A807B756-C24D-403D-96AD-21F18C01437A}" type="pres">
      <dgm:prSet presAssocID="{FF8F19BE-18D2-426A-BC0B-11A7E8A4FC71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CC75EB6D-0009-4A39-91D5-12D92518FADA}" type="pres">
      <dgm:prSet presAssocID="{59DE6BFF-01BE-42CE-AFA8-7072B6DEE0F8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D7ADC-16C8-4224-A251-23BEF82D20D6}" type="pres">
      <dgm:prSet presAssocID="{358C1E9B-10BA-461E-8246-F5BB129A9911}" presName="Name9" presStyleLbl="parChTrans1D2" presStyleIdx="4" presStyleCnt="10"/>
      <dgm:spPr/>
      <dgm:t>
        <a:bodyPr/>
        <a:lstStyle/>
        <a:p>
          <a:endParaRPr lang="en-US"/>
        </a:p>
      </dgm:t>
    </dgm:pt>
    <dgm:pt modelId="{E7D9AD72-5840-4169-9157-3C70E59DEEE6}" type="pres">
      <dgm:prSet presAssocID="{358C1E9B-10BA-461E-8246-F5BB129A9911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7B9C4AF3-B60D-4D86-A36B-77F37755F9C2}" type="pres">
      <dgm:prSet presAssocID="{4A11BC9A-E8DB-46F9-A6AF-741BC53C2D5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C5131-6C4E-463C-A454-7AFBF83A65F2}" type="pres">
      <dgm:prSet presAssocID="{3723D73F-8098-4213-AD32-41AE68FFA686}" presName="Name9" presStyleLbl="parChTrans1D2" presStyleIdx="5" presStyleCnt="10"/>
      <dgm:spPr/>
      <dgm:t>
        <a:bodyPr/>
        <a:lstStyle/>
        <a:p>
          <a:endParaRPr lang="en-US"/>
        </a:p>
      </dgm:t>
    </dgm:pt>
    <dgm:pt modelId="{4B78397D-F252-4DAA-BAAD-2C64A783AE7B}" type="pres">
      <dgm:prSet presAssocID="{3723D73F-8098-4213-AD32-41AE68FFA686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466FF450-47C8-4379-AA7C-2CE7516D9B20}" type="pres">
      <dgm:prSet presAssocID="{7F1253E4-E8DF-4C47-8669-8BAAA04A31B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B7D7A-D913-4E83-949D-5C643823A709}" type="pres">
      <dgm:prSet presAssocID="{5FA9D1B1-92BB-40D6-B27F-5368DA333633}" presName="Name9" presStyleLbl="parChTrans1D2" presStyleIdx="6" presStyleCnt="10"/>
      <dgm:spPr/>
      <dgm:t>
        <a:bodyPr/>
        <a:lstStyle/>
        <a:p>
          <a:endParaRPr lang="en-US"/>
        </a:p>
      </dgm:t>
    </dgm:pt>
    <dgm:pt modelId="{429CA333-0A13-46A6-A16C-D3C5CF90FA2C}" type="pres">
      <dgm:prSet presAssocID="{5FA9D1B1-92BB-40D6-B27F-5368DA333633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EB803E9E-27BB-4003-9CC1-9F3623B4EC74}" type="pres">
      <dgm:prSet presAssocID="{0A2981D1-9D15-4ED9-8DFC-47EEC94FF87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BA14B-F211-43B8-9092-B1D8AE662D25}" type="pres">
      <dgm:prSet presAssocID="{9AD042D9-C557-41C2-A56F-980A3465C148}" presName="Name9" presStyleLbl="parChTrans1D2" presStyleIdx="7" presStyleCnt="10"/>
      <dgm:spPr/>
      <dgm:t>
        <a:bodyPr/>
        <a:lstStyle/>
        <a:p>
          <a:endParaRPr lang="en-US"/>
        </a:p>
      </dgm:t>
    </dgm:pt>
    <dgm:pt modelId="{2F6206AB-5686-452A-8518-E2C2C94F3533}" type="pres">
      <dgm:prSet presAssocID="{9AD042D9-C557-41C2-A56F-980A3465C148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E71101B1-3F3D-461C-BE27-B271FE326FA1}" type="pres">
      <dgm:prSet presAssocID="{BD6C84F8-0A6E-46A8-B77D-ACB7EFC6CB7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350C9-290C-4421-A838-6C742B74409F}" type="pres">
      <dgm:prSet presAssocID="{262AD571-584A-45A9-9A3C-93E01C3D266A}" presName="Name9" presStyleLbl="parChTrans1D2" presStyleIdx="8" presStyleCnt="10"/>
      <dgm:spPr/>
      <dgm:t>
        <a:bodyPr/>
        <a:lstStyle/>
        <a:p>
          <a:endParaRPr lang="en-US"/>
        </a:p>
      </dgm:t>
    </dgm:pt>
    <dgm:pt modelId="{7EBAB758-AB1F-45D4-8703-A7B35438437E}" type="pres">
      <dgm:prSet presAssocID="{262AD571-584A-45A9-9A3C-93E01C3D266A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4BB29D6E-E6CD-4332-AE3A-C18882542205}" type="pres">
      <dgm:prSet presAssocID="{3EA2F2A9-9C00-4990-8DDC-FC55E75E695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FBDB3-BD7A-4E6F-B9CB-3CCE21C24B58}" type="pres">
      <dgm:prSet presAssocID="{9550498B-5530-4165-8415-044325D94AE0}" presName="Name9" presStyleLbl="parChTrans1D2" presStyleIdx="9" presStyleCnt="10"/>
      <dgm:spPr/>
      <dgm:t>
        <a:bodyPr/>
        <a:lstStyle/>
        <a:p>
          <a:endParaRPr lang="en-US"/>
        </a:p>
      </dgm:t>
    </dgm:pt>
    <dgm:pt modelId="{28F3A7FD-B206-4BFD-A489-7556CDA2434A}" type="pres">
      <dgm:prSet presAssocID="{9550498B-5530-4165-8415-044325D94AE0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C866BF60-7490-40B7-92A9-EEFD291AF2D4}" type="pres">
      <dgm:prSet presAssocID="{E8B79E4B-0BED-432F-AEE7-7C2F1432EB4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4417A-E0E0-4069-B138-9EA3BC72DECD}" type="presOf" srcId="{E8B79E4B-0BED-432F-AEE7-7C2F1432EB4B}" destId="{C866BF60-7490-40B7-92A9-EEFD291AF2D4}" srcOrd="0" destOrd="0" presId="urn:microsoft.com/office/officeart/2005/8/layout/radial1"/>
    <dgm:cxn modelId="{E588265F-0EB7-4191-909B-AD7B27B4480C}" type="presOf" srcId="{9550498B-5530-4165-8415-044325D94AE0}" destId="{CB6FBDB3-BD7A-4E6F-B9CB-3CCE21C24B58}" srcOrd="0" destOrd="0" presId="urn:microsoft.com/office/officeart/2005/8/layout/radial1"/>
    <dgm:cxn modelId="{EDE7B4B5-2E98-4357-A877-BF42A3D751AE}" type="presOf" srcId="{70ED8FE7-17B3-4554-B6A2-164A273A652F}" destId="{EBA10A60-E19F-42F3-8F3E-1140BBBD8ABD}" srcOrd="0" destOrd="0" presId="urn:microsoft.com/office/officeart/2005/8/layout/radial1"/>
    <dgm:cxn modelId="{AF19A943-B3D9-47C5-8FCB-58C621543436}" type="presOf" srcId="{262AD571-584A-45A9-9A3C-93E01C3D266A}" destId="{AE0350C9-290C-4421-A838-6C742B74409F}" srcOrd="0" destOrd="0" presId="urn:microsoft.com/office/officeart/2005/8/layout/radial1"/>
    <dgm:cxn modelId="{B18F3A81-6210-4F84-A968-247EA6049E5B}" type="presOf" srcId="{358C1E9B-10BA-461E-8246-F5BB129A9911}" destId="{CCED7ADC-16C8-4224-A251-23BEF82D20D6}" srcOrd="0" destOrd="0" presId="urn:microsoft.com/office/officeart/2005/8/layout/radial1"/>
    <dgm:cxn modelId="{70AA6BA9-A8B6-4788-A2E0-3A308B196A16}" type="presOf" srcId="{1B40CF05-056F-4115-A4E3-AF0AAE900DA3}" destId="{6BD997A8-3BF2-4C1B-8AF4-83FAA50BF29C}" srcOrd="0" destOrd="0" presId="urn:microsoft.com/office/officeart/2005/8/layout/radial1"/>
    <dgm:cxn modelId="{350B2540-8F05-43E7-A380-138F76ABE985}" type="presOf" srcId="{7F1253E4-E8DF-4C47-8669-8BAAA04A31B5}" destId="{466FF450-47C8-4379-AA7C-2CE7516D9B20}" srcOrd="0" destOrd="0" presId="urn:microsoft.com/office/officeart/2005/8/layout/radial1"/>
    <dgm:cxn modelId="{C31ADCE3-3079-45DF-B374-663BC46267CA}" type="presOf" srcId="{3723D73F-8098-4213-AD32-41AE68FFA686}" destId="{74BC5131-6C4E-463C-A454-7AFBF83A65F2}" srcOrd="0" destOrd="0" presId="urn:microsoft.com/office/officeart/2005/8/layout/radial1"/>
    <dgm:cxn modelId="{4B0CD6AF-611E-4833-81A1-224C9FBA0612}" srcId="{CB86DD1F-21B0-4865-B73E-058E0B815ED3}" destId="{BD6C84F8-0A6E-46A8-B77D-ACB7EFC6CB73}" srcOrd="7" destOrd="0" parTransId="{9AD042D9-C557-41C2-A56F-980A3465C148}" sibTransId="{2B9CE2A9-A87B-4A9C-9239-4A51D3F7B781}"/>
    <dgm:cxn modelId="{0088B9AC-57EC-48AD-97D8-6FEC2CECDD90}" type="presOf" srcId="{CB86DD1F-21B0-4865-B73E-058E0B815ED3}" destId="{C342AA12-BB69-438C-9E90-EFBBACF5162E}" srcOrd="0" destOrd="0" presId="urn:microsoft.com/office/officeart/2005/8/layout/radial1"/>
    <dgm:cxn modelId="{B9ED2CC1-1994-41E8-A2CF-946DC6F04516}" srcId="{CB86DD1F-21B0-4865-B73E-058E0B815ED3}" destId="{4A11BC9A-E8DB-46F9-A6AF-741BC53C2D51}" srcOrd="4" destOrd="0" parTransId="{358C1E9B-10BA-461E-8246-F5BB129A9911}" sibTransId="{BBA3F7EC-D486-43DF-840D-1CB51370FF16}"/>
    <dgm:cxn modelId="{8427CC03-C45B-4DF8-BCBB-131F2C0F8166}" srcId="{CB86DD1F-21B0-4865-B73E-058E0B815ED3}" destId="{E8B79E4B-0BED-432F-AEE7-7C2F1432EB4B}" srcOrd="9" destOrd="0" parTransId="{9550498B-5530-4165-8415-044325D94AE0}" sibTransId="{39DBC521-688B-4624-8ACE-6405005837F1}"/>
    <dgm:cxn modelId="{E7B8B2DE-3E4F-408D-B3B7-F028B6C7B639}" type="presOf" srcId="{70ED8FE7-17B3-4554-B6A2-164A273A652F}" destId="{601D5413-E41B-4256-B6C8-F5E35F471295}" srcOrd="1" destOrd="0" presId="urn:microsoft.com/office/officeart/2005/8/layout/radial1"/>
    <dgm:cxn modelId="{4D4FD047-7719-4C85-98B3-EED95CA4AE16}" type="presOf" srcId="{BD6C84F8-0A6E-46A8-B77D-ACB7EFC6CB73}" destId="{E71101B1-3F3D-461C-BE27-B271FE326FA1}" srcOrd="0" destOrd="0" presId="urn:microsoft.com/office/officeart/2005/8/layout/radial1"/>
    <dgm:cxn modelId="{159D8014-458C-4DA1-AE95-5DB6982015F9}" type="presOf" srcId="{5FA9D1B1-92BB-40D6-B27F-5368DA333633}" destId="{429CA333-0A13-46A6-A16C-D3C5CF90FA2C}" srcOrd="1" destOrd="0" presId="urn:microsoft.com/office/officeart/2005/8/layout/radial1"/>
    <dgm:cxn modelId="{3DA7E730-0F8B-47F1-A921-65037E4D539A}" srcId="{CB86DD1F-21B0-4865-B73E-058E0B815ED3}" destId="{F10CA807-DA31-4845-9B47-B2E50B2C99B5}" srcOrd="0" destOrd="0" parTransId="{70ED8FE7-17B3-4554-B6A2-164A273A652F}" sibTransId="{9972F89F-DE11-4EDF-A694-2DCBEA681938}"/>
    <dgm:cxn modelId="{4C464219-9D52-401B-87E8-E306EF057C32}" type="presOf" srcId="{3EA2F2A9-9C00-4990-8DDC-FC55E75E6958}" destId="{4BB29D6E-E6CD-4332-AE3A-C18882542205}" srcOrd="0" destOrd="0" presId="urn:microsoft.com/office/officeart/2005/8/layout/radial1"/>
    <dgm:cxn modelId="{53DEDD48-0510-43B5-B0D5-24D8664D748B}" type="presOf" srcId="{3062E8C2-6788-4C62-BFAC-EC6E26C41405}" destId="{0665D5D2-5366-4FB9-8400-52CC76550281}" srcOrd="0" destOrd="0" presId="urn:microsoft.com/office/officeart/2005/8/layout/radial1"/>
    <dgm:cxn modelId="{CBA78BF4-5972-4AD4-8D96-B8DE34FB587B}" type="presOf" srcId="{DA7A6795-0215-495F-B73D-DB751F1380AB}" destId="{CB9669F7-207D-426B-8CEE-D3932E803D4D}" srcOrd="0" destOrd="0" presId="urn:microsoft.com/office/officeart/2005/8/layout/radial1"/>
    <dgm:cxn modelId="{DB5639F5-35E2-4283-B472-1CF4360CBD50}" type="presOf" srcId="{A12BCC1C-C845-452D-BC86-0A051DB951F8}" destId="{75C84845-F104-4E17-BB43-D88F4EB6DAAB}" srcOrd="1" destOrd="0" presId="urn:microsoft.com/office/officeart/2005/8/layout/radial1"/>
    <dgm:cxn modelId="{736AE203-4224-4510-87EC-78A0F6D48DF2}" srcId="{CB86DD1F-21B0-4865-B73E-058E0B815ED3}" destId="{7F1253E4-E8DF-4C47-8669-8BAAA04A31B5}" srcOrd="5" destOrd="0" parTransId="{3723D73F-8098-4213-AD32-41AE68FFA686}" sibTransId="{7E52C502-4DD5-44A9-8A14-17D0F82002FC}"/>
    <dgm:cxn modelId="{A274C949-2A14-4865-944D-0B1DDCD086D5}" srcId="{CB86DD1F-21B0-4865-B73E-058E0B815ED3}" destId="{2F1F53D8-E05A-499A-8D69-317BE35BD5E7}" srcOrd="2" destOrd="0" parTransId="{3062E8C2-6788-4C62-BFAC-EC6E26C41405}" sibTransId="{B9B85FB3-26F7-46C9-A0AD-C9C3E63CDFA5}"/>
    <dgm:cxn modelId="{6246D399-925C-4F8A-9447-997B29D56872}" type="presOf" srcId="{2F1F53D8-E05A-499A-8D69-317BE35BD5E7}" destId="{32742EBD-A9E6-4F78-B03A-89A45FDD2443}" srcOrd="0" destOrd="0" presId="urn:microsoft.com/office/officeart/2005/8/layout/radial1"/>
    <dgm:cxn modelId="{3032801F-403F-43E7-B17D-8050A3CB5DA4}" srcId="{CB86DD1F-21B0-4865-B73E-058E0B815ED3}" destId="{0A2981D1-9D15-4ED9-8DFC-47EEC94FF872}" srcOrd="6" destOrd="0" parTransId="{5FA9D1B1-92BB-40D6-B27F-5368DA333633}" sibTransId="{6D64DEEF-EB41-4B55-8A97-A18040BBC4E5}"/>
    <dgm:cxn modelId="{861256D5-8889-4DE5-907D-698CAD604187}" type="presOf" srcId="{9AD042D9-C557-41C2-A56F-980A3465C148}" destId="{1B8BA14B-F211-43B8-9092-B1D8AE662D25}" srcOrd="0" destOrd="0" presId="urn:microsoft.com/office/officeart/2005/8/layout/radial1"/>
    <dgm:cxn modelId="{C93CF61D-AE13-47A9-8F1C-75E390FDCDAD}" srcId="{CB86DD1F-21B0-4865-B73E-058E0B815ED3}" destId="{3EA2F2A9-9C00-4990-8DDC-FC55E75E6958}" srcOrd="8" destOrd="0" parTransId="{262AD571-584A-45A9-9A3C-93E01C3D266A}" sibTransId="{8FB413B9-1BD2-4CFE-969E-D08174D48555}"/>
    <dgm:cxn modelId="{26662CE9-634D-4467-B9D5-7865679BB092}" type="presOf" srcId="{262AD571-584A-45A9-9A3C-93E01C3D266A}" destId="{7EBAB758-AB1F-45D4-8703-A7B35438437E}" srcOrd="1" destOrd="0" presId="urn:microsoft.com/office/officeart/2005/8/layout/radial1"/>
    <dgm:cxn modelId="{2B58AFA5-1699-4D91-A2D9-50BFDED6BC8A}" srcId="{DA7A6795-0215-495F-B73D-DB751F1380AB}" destId="{CB86DD1F-21B0-4865-B73E-058E0B815ED3}" srcOrd="0" destOrd="0" parTransId="{544253CD-0A05-41E9-98E1-08238AA9B2EA}" sibTransId="{8F44CEB0-6BAC-4AC0-92E4-0C3163A5DAB5}"/>
    <dgm:cxn modelId="{A5943F14-17D9-4066-B1A5-42DA4ACE0D36}" srcId="{CB86DD1F-21B0-4865-B73E-058E0B815ED3}" destId="{59DE6BFF-01BE-42CE-AFA8-7072B6DEE0F8}" srcOrd="3" destOrd="0" parTransId="{FF8F19BE-18D2-426A-BC0B-11A7E8A4FC71}" sibTransId="{4FCC05AB-2D48-4B0F-9373-639992F9B320}"/>
    <dgm:cxn modelId="{6E0FDC5B-988A-45D5-A85D-061655429238}" type="presOf" srcId="{59DE6BFF-01BE-42CE-AFA8-7072B6DEE0F8}" destId="{CC75EB6D-0009-4A39-91D5-12D92518FADA}" srcOrd="0" destOrd="0" presId="urn:microsoft.com/office/officeart/2005/8/layout/radial1"/>
    <dgm:cxn modelId="{470A86E0-4733-44EC-8D0D-BEE409C5DC1D}" srcId="{CB86DD1F-21B0-4865-B73E-058E0B815ED3}" destId="{1B40CF05-056F-4115-A4E3-AF0AAE900DA3}" srcOrd="1" destOrd="0" parTransId="{A12BCC1C-C845-452D-BC86-0A051DB951F8}" sibTransId="{2C62CBD2-E497-4C1F-8D20-E55BBD23B4B6}"/>
    <dgm:cxn modelId="{C4238CEA-F8DC-44ED-94DC-F13773EA4C5F}" type="presOf" srcId="{9550498B-5530-4165-8415-044325D94AE0}" destId="{28F3A7FD-B206-4BFD-A489-7556CDA2434A}" srcOrd="1" destOrd="0" presId="urn:microsoft.com/office/officeart/2005/8/layout/radial1"/>
    <dgm:cxn modelId="{ADC4DB2B-D06A-4EED-81E7-FF79A8FEB797}" type="presOf" srcId="{3062E8C2-6788-4C62-BFAC-EC6E26C41405}" destId="{216FB107-C481-41AF-81BE-B9062B0F7361}" srcOrd="1" destOrd="0" presId="urn:microsoft.com/office/officeart/2005/8/layout/radial1"/>
    <dgm:cxn modelId="{7D7B8E61-F8DB-4096-A762-8F825A8C8E7B}" type="presOf" srcId="{9AD042D9-C557-41C2-A56F-980A3465C148}" destId="{2F6206AB-5686-452A-8518-E2C2C94F3533}" srcOrd="1" destOrd="0" presId="urn:microsoft.com/office/officeart/2005/8/layout/radial1"/>
    <dgm:cxn modelId="{3E2E26DC-37CF-4F31-97E4-CC68DF75E777}" type="presOf" srcId="{FF8F19BE-18D2-426A-BC0B-11A7E8A4FC71}" destId="{87774A01-B35F-4B5E-9A16-38B7A240EB22}" srcOrd="0" destOrd="0" presId="urn:microsoft.com/office/officeart/2005/8/layout/radial1"/>
    <dgm:cxn modelId="{74DFCD8E-1F2C-4DB1-9FB5-DA3401BDCFE4}" type="presOf" srcId="{F10CA807-DA31-4845-9B47-B2E50B2C99B5}" destId="{64BE4C28-D1BD-4F55-BDA0-14B772762C2D}" srcOrd="0" destOrd="0" presId="urn:microsoft.com/office/officeart/2005/8/layout/radial1"/>
    <dgm:cxn modelId="{3A4C69CB-8D2B-49FB-8C21-94865F5FDA0D}" type="presOf" srcId="{3723D73F-8098-4213-AD32-41AE68FFA686}" destId="{4B78397D-F252-4DAA-BAAD-2C64A783AE7B}" srcOrd="1" destOrd="0" presId="urn:microsoft.com/office/officeart/2005/8/layout/radial1"/>
    <dgm:cxn modelId="{A6D0CCA0-ACAF-44B0-AEC7-E8D44096D90F}" type="presOf" srcId="{FF8F19BE-18D2-426A-BC0B-11A7E8A4FC71}" destId="{A807B756-C24D-403D-96AD-21F18C01437A}" srcOrd="1" destOrd="0" presId="urn:microsoft.com/office/officeart/2005/8/layout/radial1"/>
    <dgm:cxn modelId="{25BEC6B0-7EDB-4EA3-9F1C-A2E1B31A6AB2}" type="presOf" srcId="{A12BCC1C-C845-452D-BC86-0A051DB951F8}" destId="{2A667002-802B-4CD7-BC90-1BF78E2D5C7F}" srcOrd="0" destOrd="0" presId="urn:microsoft.com/office/officeart/2005/8/layout/radial1"/>
    <dgm:cxn modelId="{2E064E35-65A0-4CC9-8088-04849A9932B8}" type="presOf" srcId="{0A2981D1-9D15-4ED9-8DFC-47EEC94FF872}" destId="{EB803E9E-27BB-4003-9CC1-9F3623B4EC74}" srcOrd="0" destOrd="0" presId="urn:microsoft.com/office/officeart/2005/8/layout/radial1"/>
    <dgm:cxn modelId="{2AB6B803-2A92-4885-9C59-2DD628D21CD2}" type="presOf" srcId="{358C1E9B-10BA-461E-8246-F5BB129A9911}" destId="{E7D9AD72-5840-4169-9157-3C70E59DEEE6}" srcOrd="1" destOrd="0" presId="urn:microsoft.com/office/officeart/2005/8/layout/radial1"/>
    <dgm:cxn modelId="{2AE3AAB2-2132-4C4B-9C3E-08D2047F67D3}" type="presOf" srcId="{4A11BC9A-E8DB-46F9-A6AF-741BC53C2D51}" destId="{7B9C4AF3-B60D-4D86-A36B-77F37755F9C2}" srcOrd="0" destOrd="0" presId="urn:microsoft.com/office/officeart/2005/8/layout/radial1"/>
    <dgm:cxn modelId="{0C531FA5-4EB6-4AE1-9114-E3A1BCBB7A60}" type="presOf" srcId="{5FA9D1B1-92BB-40D6-B27F-5368DA333633}" destId="{4A2B7D7A-D913-4E83-949D-5C643823A709}" srcOrd="0" destOrd="0" presId="urn:microsoft.com/office/officeart/2005/8/layout/radial1"/>
    <dgm:cxn modelId="{FF2FB342-E1E7-4E7A-A118-9D6F1A25FE79}" type="presParOf" srcId="{CB9669F7-207D-426B-8CEE-D3932E803D4D}" destId="{C342AA12-BB69-438C-9E90-EFBBACF5162E}" srcOrd="0" destOrd="0" presId="urn:microsoft.com/office/officeart/2005/8/layout/radial1"/>
    <dgm:cxn modelId="{0DCE8611-8631-4545-9737-F16D9F531A40}" type="presParOf" srcId="{CB9669F7-207D-426B-8CEE-D3932E803D4D}" destId="{EBA10A60-E19F-42F3-8F3E-1140BBBD8ABD}" srcOrd="1" destOrd="0" presId="urn:microsoft.com/office/officeart/2005/8/layout/radial1"/>
    <dgm:cxn modelId="{F91142AB-ACEE-477B-AAFD-386F1D0CD2C4}" type="presParOf" srcId="{EBA10A60-E19F-42F3-8F3E-1140BBBD8ABD}" destId="{601D5413-E41B-4256-B6C8-F5E35F471295}" srcOrd="0" destOrd="0" presId="urn:microsoft.com/office/officeart/2005/8/layout/radial1"/>
    <dgm:cxn modelId="{E0E56862-D923-474E-9BC4-A5551A67594C}" type="presParOf" srcId="{CB9669F7-207D-426B-8CEE-D3932E803D4D}" destId="{64BE4C28-D1BD-4F55-BDA0-14B772762C2D}" srcOrd="2" destOrd="0" presId="urn:microsoft.com/office/officeart/2005/8/layout/radial1"/>
    <dgm:cxn modelId="{C970648F-8A01-4B67-BFC5-0BA0C8CBF557}" type="presParOf" srcId="{CB9669F7-207D-426B-8CEE-D3932E803D4D}" destId="{2A667002-802B-4CD7-BC90-1BF78E2D5C7F}" srcOrd="3" destOrd="0" presId="urn:microsoft.com/office/officeart/2005/8/layout/radial1"/>
    <dgm:cxn modelId="{507869A9-2633-48B2-BBF8-0FF90F7069C4}" type="presParOf" srcId="{2A667002-802B-4CD7-BC90-1BF78E2D5C7F}" destId="{75C84845-F104-4E17-BB43-D88F4EB6DAAB}" srcOrd="0" destOrd="0" presId="urn:microsoft.com/office/officeart/2005/8/layout/radial1"/>
    <dgm:cxn modelId="{7566FA14-1FA2-4F26-A52D-ADAE23E946CE}" type="presParOf" srcId="{CB9669F7-207D-426B-8CEE-D3932E803D4D}" destId="{6BD997A8-3BF2-4C1B-8AF4-83FAA50BF29C}" srcOrd="4" destOrd="0" presId="urn:microsoft.com/office/officeart/2005/8/layout/radial1"/>
    <dgm:cxn modelId="{806C4092-4BC0-441F-BCA5-AABA3CB0E96A}" type="presParOf" srcId="{CB9669F7-207D-426B-8CEE-D3932E803D4D}" destId="{0665D5D2-5366-4FB9-8400-52CC76550281}" srcOrd="5" destOrd="0" presId="urn:microsoft.com/office/officeart/2005/8/layout/radial1"/>
    <dgm:cxn modelId="{D9AD5DE2-2583-4803-B8D8-6FB2669AF2BE}" type="presParOf" srcId="{0665D5D2-5366-4FB9-8400-52CC76550281}" destId="{216FB107-C481-41AF-81BE-B9062B0F7361}" srcOrd="0" destOrd="0" presId="urn:microsoft.com/office/officeart/2005/8/layout/radial1"/>
    <dgm:cxn modelId="{B9B3EAF2-DF20-43BA-B3A6-2A5618B9864E}" type="presParOf" srcId="{CB9669F7-207D-426B-8CEE-D3932E803D4D}" destId="{32742EBD-A9E6-4F78-B03A-89A45FDD2443}" srcOrd="6" destOrd="0" presId="urn:microsoft.com/office/officeart/2005/8/layout/radial1"/>
    <dgm:cxn modelId="{1E01D6DE-A102-4F07-B6C8-740E4C3776DB}" type="presParOf" srcId="{CB9669F7-207D-426B-8CEE-D3932E803D4D}" destId="{87774A01-B35F-4B5E-9A16-38B7A240EB22}" srcOrd="7" destOrd="0" presId="urn:microsoft.com/office/officeart/2005/8/layout/radial1"/>
    <dgm:cxn modelId="{E68645F0-C6CB-4933-B3F7-0EF7D17A913A}" type="presParOf" srcId="{87774A01-B35F-4B5E-9A16-38B7A240EB22}" destId="{A807B756-C24D-403D-96AD-21F18C01437A}" srcOrd="0" destOrd="0" presId="urn:microsoft.com/office/officeart/2005/8/layout/radial1"/>
    <dgm:cxn modelId="{A286F50A-C7C1-4EE1-94C0-250B3B70C2BA}" type="presParOf" srcId="{CB9669F7-207D-426B-8CEE-D3932E803D4D}" destId="{CC75EB6D-0009-4A39-91D5-12D92518FADA}" srcOrd="8" destOrd="0" presId="urn:microsoft.com/office/officeart/2005/8/layout/radial1"/>
    <dgm:cxn modelId="{5BEC9926-7460-46DC-A42C-AC31E90FC798}" type="presParOf" srcId="{CB9669F7-207D-426B-8CEE-D3932E803D4D}" destId="{CCED7ADC-16C8-4224-A251-23BEF82D20D6}" srcOrd="9" destOrd="0" presId="urn:microsoft.com/office/officeart/2005/8/layout/radial1"/>
    <dgm:cxn modelId="{42852102-479D-4AE2-93B6-93BC9232CB3E}" type="presParOf" srcId="{CCED7ADC-16C8-4224-A251-23BEF82D20D6}" destId="{E7D9AD72-5840-4169-9157-3C70E59DEEE6}" srcOrd="0" destOrd="0" presId="urn:microsoft.com/office/officeart/2005/8/layout/radial1"/>
    <dgm:cxn modelId="{2E6A7702-E1F7-4F15-A995-3BF4204A9E86}" type="presParOf" srcId="{CB9669F7-207D-426B-8CEE-D3932E803D4D}" destId="{7B9C4AF3-B60D-4D86-A36B-77F37755F9C2}" srcOrd="10" destOrd="0" presId="urn:microsoft.com/office/officeart/2005/8/layout/radial1"/>
    <dgm:cxn modelId="{3AB8B0CC-6133-49F8-9866-9DD85B91D866}" type="presParOf" srcId="{CB9669F7-207D-426B-8CEE-D3932E803D4D}" destId="{74BC5131-6C4E-463C-A454-7AFBF83A65F2}" srcOrd="11" destOrd="0" presId="urn:microsoft.com/office/officeart/2005/8/layout/radial1"/>
    <dgm:cxn modelId="{2404762B-010D-43F8-B11F-16FFD1951810}" type="presParOf" srcId="{74BC5131-6C4E-463C-A454-7AFBF83A65F2}" destId="{4B78397D-F252-4DAA-BAAD-2C64A783AE7B}" srcOrd="0" destOrd="0" presId="urn:microsoft.com/office/officeart/2005/8/layout/radial1"/>
    <dgm:cxn modelId="{D13AA2A8-850D-43E9-9515-65B88B23895B}" type="presParOf" srcId="{CB9669F7-207D-426B-8CEE-D3932E803D4D}" destId="{466FF450-47C8-4379-AA7C-2CE7516D9B20}" srcOrd="12" destOrd="0" presId="urn:microsoft.com/office/officeart/2005/8/layout/radial1"/>
    <dgm:cxn modelId="{FE6A642C-117C-4C5C-958A-FBA027781A61}" type="presParOf" srcId="{CB9669F7-207D-426B-8CEE-D3932E803D4D}" destId="{4A2B7D7A-D913-4E83-949D-5C643823A709}" srcOrd="13" destOrd="0" presId="urn:microsoft.com/office/officeart/2005/8/layout/radial1"/>
    <dgm:cxn modelId="{DDF3331A-3F0D-4262-B035-7E41A67600B5}" type="presParOf" srcId="{4A2B7D7A-D913-4E83-949D-5C643823A709}" destId="{429CA333-0A13-46A6-A16C-D3C5CF90FA2C}" srcOrd="0" destOrd="0" presId="urn:microsoft.com/office/officeart/2005/8/layout/radial1"/>
    <dgm:cxn modelId="{0693CFC4-84D6-4AFF-B6FA-0D3FC500E603}" type="presParOf" srcId="{CB9669F7-207D-426B-8CEE-D3932E803D4D}" destId="{EB803E9E-27BB-4003-9CC1-9F3623B4EC74}" srcOrd="14" destOrd="0" presId="urn:microsoft.com/office/officeart/2005/8/layout/radial1"/>
    <dgm:cxn modelId="{EFF47BAE-A4EE-4EB0-BD88-63BFA2483F8C}" type="presParOf" srcId="{CB9669F7-207D-426B-8CEE-D3932E803D4D}" destId="{1B8BA14B-F211-43B8-9092-B1D8AE662D25}" srcOrd="15" destOrd="0" presId="urn:microsoft.com/office/officeart/2005/8/layout/radial1"/>
    <dgm:cxn modelId="{04F31575-8449-449D-A884-D52DB09AF786}" type="presParOf" srcId="{1B8BA14B-F211-43B8-9092-B1D8AE662D25}" destId="{2F6206AB-5686-452A-8518-E2C2C94F3533}" srcOrd="0" destOrd="0" presId="urn:microsoft.com/office/officeart/2005/8/layout/radial1"/>
    <dgm:cxn modelId="{8ADD104A-3645-4E40-9E04-D2CA9FF208E4}" type="presParOf" srcId="{CB9669F7-207D-426B-8CEE-D3932E803D4D}" destId="{E71101B1-3F3D-461C-BE27-B271FE326FA1}" srcOrd="16" destOrd="0" presId="urn:microsoft.com/office/officeart/2005/8/layout/radial1"/>
    <dgm:cxn modelId="{CB4431E8-3CE3-46F4-B49C-194A3BFDBFD1}" type="presParOf" srcId="{CB9669F7-207D-426B-8CEE-D3932E803D4D}" destId="{AE0350C9-290C-4421-A838-6C742B74409F}" srcOrd="17" destOrd="0" presId="urn:microsoft.com/office/officeart/2005/8/layout/radial1"/>
    <dgm:cxn modelId="{89C75BC6-8F10-4956-B3A7-D6F0F86BAD96}" type="presParOf" srcId="{AE0350C9-290C-4421-A838-6C742B74409F}" destId="{7EBAB758-AB1F-45D4-8703-A7B35438437E}" srcOrd="0" destOrd="0" presId="urn:microsoft.com/office/officeart/2005/8/layout/radial1"/>
    <dgm:cxn modelId="{CC777735-7E40-47B8-B54B-FA2C77D1946D}" type="presParOf" srcId="{CB9669F7-207D-426B-8CEE-D3932E803D4D}" destId="{4BB29D6E-E6CD-4332-AE3A-C18882542205}" srcOrd="18" destOrd="0" presId="urn:microsoft.com/office/officeart/2005/8/layout/radial1"/>
    <dgm:cxn modelId="{06AD3A40-78C7-4991-B1AE-6DE346A54592}" type="presParOf" srcId="{CB9669F7-207D-426B-8CEE-D3932E803D4D}" destId="{CB6FBDB3-BD7A-4E6F-B9CB-3CCE21C24B58}" srcOrd="19" destOrd="0" presId="urn:microsoft.com/office/officeart/2005/8/layout/radial1"/>
    <dgm:cxn modelId="{FA8EDBB5-AB82-48BB-905D-998603D14D46}" type="presParOf" srcId="{CB6FBDB3-BD7A-4E6F-B9CB-3CCE21C24B58}" destId="{28F3A7FD-B206-4BFD-A489-7556CDA2434A}" srcOrd="0" destOrd="0" presId="urn:microsoft.com/office/officeart/2005/8/layout/radial1"/>
    <dgm:cxn modelId="{839ECD88-EEC9-4579-950E-E671197924FD}" type="presParOf" srcId="{CB9669F7-207D-426B-8CEE-D3932E803D4D}" destId="{C866BF60-7490-40B7-92A9-EEFD291AF2D4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7C85D-F6BD-4CD1-9BEA-5FCE395A17F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BF98C-DF7C-448B-9C0A-DC1F59F539C0}">
      <dgm:prSet phldrT="[Text]"/>
      <dgm:spPr/>
      <dgm:t>
        <a:bodyPr/>
        <a:lstStyle/>
        <a:p>
          <a:r>
            <a:rPr lang="bn-BD" dirty="0" smtClean="0"/>
            <a:t>গড়</a:t>
          </a:r>
          <a:endParaRPr lang="en-US" dirty="0"/>
        </a:p>
      </dgm:t>
    </dgm:pt>
    <dgm:pt modelId="{71E3D683-C480-41E1-9F99-8D3862367046}" type="parTrans" cxnId="{E3677A6A-B9F2-454F-9F91-BE608BCE5644}">
      <dgm:prSet/>
      <dgm:spPr/>
      <dgm:t>
        <a:bodyPr/>
        <a:lstStyle/>
        <a:p>
          <a:endParaRPr lang="en-US"/>
        </a:p>
      </dgm:t>
    </dgm:pt>
    <dgm:pt modelId="{E57E4D2C-5BFA-4931-8269-D1631C9A64EC}" type="sibTrans" cxnId="{E3677A6A-B9F2-454F-9F91-BE608BCE5644}">
      <dgm:prSet/>
      <dgm:spPr/>
      <dgm:t>
        <a:bodyPr/>
        <a:lstStyle/>
        <a:p>
          <a:endParaRPr lang="en-US"/>
        </a:p>
      </dgm:t>
    </dgm:pt>
    <dgm:pt modelId="{91FC4DCF-BA4F-4B74-A8F0-DD1423751794}">
      <dgm:prSet phldrT="[Text]"/>
      <dgm:spPr/>
      <dgm:t>
        <a:bodyPr/>
        <a:lstStyle/>
        <a:p>
          <a:r>
            <a:rPr lang="bn-BD" dirty="0" smtClean="0"/>
            <a:t>নম্বর</a:t>
          </a:r>
          <a:endParaRPr lang="en-US" dirty="0"/>
        </a:p>
      </dgm:t>
    </dgm:pt>
    <dgm:pt modelId="{68997B4F-7791-4DE1-83D8-3A0A5CAB33D5}" type="parTrans" cxnId="{44715B8F-B822-4E0D-8F07-06126D967A4B}">
      <dgm:prSet/>
      <dgm:spPr/>
      <dgm:t>
        <a:bodyPr/>
        <a:lstStyle/>
        <a:p>
          <a:endParaRPr lang="en-US"/>
        </a:p>
      </dgm:t>
    </dgm:pt>
    <dgm:pt modelId="{6E68E4B9-25CA-4B50-B2B0-157409FA14F3}" type="sibTrans" cxnId="{44715B8F-B822-4E0D-8F07-06126D967A4B}">
      <dgm:prSet/>
      <dgm:spPr/>
      <dgm:t>
        <a:bodyPr/>
        <a:lstStyle/>
        <a:p>
          <a:endParaRPr lang="en-US"/>
        </a:p>
      </dgm:t>
    </dgm:pt>
    <dgm:pt modelId="{810A1F40-3106-4023-B1B2-D63EB191C644}">
      <dgm:prSet phldrT="[Text]"/>
      <dgm:spPr/>
      <dgm:t>
        <a:bodyPr/>
        <a:lstStyle/>
        <a:p>
          <a:r>
            <a:rPr lang="bn-BD" dirty="0" smtClean="0"/>
            <a:t>মূল্য</a:t>
          </a:r>
          <a:endParaRPr lang="en-US" dirty="0"/>
        </a:p>
      </dgm:t>
    </dgm:pt>
    <dgm:pt modelId="{A4A2DBAF-2C99-4B96-85AA-D9D6792216E7}" type="parTrans" cxnId="{A748B909-0CDC-498E-B979-A95B7A34BE13}">
      <dgm:prSet/>
      <dgm:spPr/>
      <dgm:t>
        <a:bodyPr/>
        <a:lstStyle/>
        <a:p>
          <a:endParaRPr lang="en-US"/>
        </a:p>
      </dgm:t>
    </dgm:pt>
    <dgm:pt modelId="{1E45A5C9-943C-4EC8-BB7D-955809E2C981}" type="sibTrans" cxnId="{A748B909-0CDC-498E-B979-A95B7A34BE13}">
      <dgm:prSet/>
      <dgm:spPr/>
      <dgm:t>
        <a:bodyPr/>
        <a:lstStyle/>
        <a:p>
          <a:endParaRPr lang="en-US"/>
        </a:p>
      </dgm:t>
    </dgm:pt>
    <dgm:pt modelId="{E63AC457-E2DF-477E-816A-313BD44DE07C}">
      <dgm:prSet phldrT="[Text]"/>
      <dgm:spPr/>
      <dgm:t>
        <a:bodyPr/>
        <a:lstStyle/>
        <a:p>
          <a:r>
            <a:rPr lang="bn-BD" dirty="0" smtClean="0"/>
            <a:t>সংখ্যা</a:t>
          </a:r>
          <a:endParaRPr lang="en-US" dirty="0"/>
        </a:p>
      </dgm:t>
    </dgm:pt>
    <dgm:pt modelId="{3B9445B4-24CA-45BB-9010-BD3F5F89F155}" type="parTrans" cxnId="{6EDF318E-E6B9-4FC3-9D0D-D705622B40FA}">
      <dgm:prSet/>
      <dgm:spPr/>
      <dgm:t>
        <a:bodyPr/>
        <a:lstStyle/>
        <a:p>
          <a:endParaRPr lang="en-US"/>
        </a:p>
      </dgm:t>
    </dgm:pt>
    <dgm:pt modelId="{3EE0459B-8910-49D8-A780-35E6B525A18E}" type="sibTrans" cxnId="{6EDF318E-E6B9-4FC3-9D0D-D705622B40FA}">
      <dgm:prSet/>
      <dgm:spPr/>
      <dgm:t>
        <a:bodyPr/>
        <a:lstStyle/>
        <a:p>
          <a:endParaRPr lang="en-US"/>
        </a:p>
      </dgm:t>
    </dgm:pt>
    <dgm:pt modelId="{17C2815D-9EE3-4A92-9D7D-4F9FA71DD79B}">
      <dgm:prSet phldrT="[Text]"/>
      <dgm:spPr/>
      <dgm:t>
        <a:bodyPr/>
        <a:lstStyle/>
        <a:p>
          <a:r>
            <a:rPr lang="bn-BD" dirty="0" smtClean="0"/>
            <a:t>বয়স</a:t>
          </a:r>
          <a:endParaRPr lang="en-US" dirty="0"/>
        </a:p>
      </dgm:t>
    </dgm:pt>
    <dgm:pt modelId="{76F26766-64E7-4692-968B-493AA8472C15}" type="parTrans" cxnId="{F7CEA169-CDBF-4E90-BEA5-18BD3F29E13A}">
      <dgm:prSet/>
      <dgm:spPr/>
      <dgm:t>
        <a:bodyPr/>
        <a:lstStyle/>
        <a:p>
          <a:endParaRPr lang="en-US"/>
        </a:p>
      </dgm:t>
    </dgm:pt>
    <dgm:pt modelId="{7CC36B89-CE55-4E25-B403-68A502FA729F}" type="sibTrans" cxnId="{F7CEA169-CDBF-4E90-BEA5-18BD3F29E13A}">
      <dgm:prSet/>
      <dgm:spPr/>
      <dgm:t>
        <a:bodyPr/>
        <a:lstStyle/>
        <a:p>
          <a:endParaRPr lang="en-US"/>
        </a:p>
      </dgm:t>
    </dgm:pt>
    <dgm:pt modelId="{74DC4708-98B5-4435-A498-DF7E7A8C960A}">
      <dgm:prSet/>
      <dgm:spPr/>
      <dgm:t>
        <a:bodyPr/>
        <a:lstStyle/>
        <a:p>
          <a:r>
            <a:rPr lang="bn-BD" dirty="0" smtClean="0"/>
            <a:t>উচ্চতা</a:t>
          </a:r>
          <a:endParaRPr lang="en-US" dirty="0"/>
        </a:p>
      </dgm:t>
    </dgm:pt>
    <dgm:pt modelId="{299A31BC-8F75-44E4-9E1E-133761CB7D1F}" type="parTrans" cxnId="{510134B2-3F79-4B93-88D3-92FA68DBA38B}">
      <dgm:prSet/>
      <dgm:spPr/>
      <dgm:t>
        <a:bodyPr/>
        <a:lstStyle/>
        <a:p>
          <a:endParaRPr lang="en-US"/>
        </a:p>
      </dgm:t>
    </dgm:pt>
    <dgm:pt modelId="{46B66A6D-4872-4851-886B-31F159483288}" type="sibTrans" cxnId="{510134B2-3F79-4B93-88D3-92FA68DBA38B}">
      <dgm:prSet/>
      <dgm:spPr/>
      <dgm:t>
        <a:bodyPr/>
        <a:lstStyle/>
        <a:p>
          <a:endParaRPr lang="en-US"/>
        </a:p>
      </dgm:t>
    </dgm:pt>
    <dgm:pt modelId="{FD7FB08F-D751-4DC6-87E1-1A36A8A59C65}">
      <dgm:prSet/>
      <dgm:spPr/>
      <dgm:t>
        <a:bodyPr/>
        <a:lstStyle/>
        <a:p>
          <a:r>
            <a:rPr lang="bn-BD" dirty="0" smtClean="0"/>
            <a:t>ওজন</a:t>
          </a:r>
          <a:endParaRPr lang="en-US" dirty="0"/>
        </a:p>
      </dgm:t>
    </dgm:pt>
    <dgm:pt modelId="{E7B5482D-F784-4333-AA57-9038587A4DD1}" type="parTrans" cxnId="{E607C066-C4E5-4B54-BAE5-1A5993A8BEC5}">
      <dgm:prSet/>
      <dgm:spPr/>
      <dgm:t>
        <a:bodyPr/>
        <a:lstStyle/>
        <a:p>
          <a:endParaRPr lang="en-US"/>
        </a:p>
      </dgm:t>
    </dgm:pt>
    <dgm:pt modelId="{22D14E78-0CAA-4F05-9893-BF187568A33F}" type="sibTrans" cxnId="{E607C066-C4E5-4B54-BAE5-1A5993A8BEC5}">
      <dgm:prSet/>
      <dgm:spPr/>
      <dgm:t>
        <a:bodyPr/>
        <a:lstStyle/>
        <a:p>
          <a:endParaRPr lang="en-US"/>
        </a:p>
      </dgm:t>
    </dgm:pt>
    <dgm:pt modelId="{4CF7994E-71B1-469D-9E90-8268C3EEA7E0}">
      <dgm:prSet/>
      <dgm:spPr/>
      <dgm:t>
        <a:bodyPr/>
        <a:lstStyle/>
        <a:p>
          <a:r>
            <a:rPr lang="bn-BD" dirty="0" smtClean="0"/>
            <a:t>ভাড়া</a:t>
          </a:r>
          <a:endParaRPr lang="en-US" dirty="0"/>
        </a:p>
      </dgm:t>
    </dgm:pt>
    <dgm:pt modelId="{E094DB5C-6A53-431C-B5E4-CD7FE3AF9DEB}" type="parTrans" cxnId="{986177ED-49D8-460E-9B3E-7C401210AC12}">
      <dgm:prSet/>
      <dgm:spPr/>
      <dgm:t>
        <a:bodyPr/>
        <a:lstStyle/>
        <a:p>
          <a:endParaRPr lang="en-US"/>
        </a:p>
      </dgm:t>
    </dgm:pt>
    <dgm:pt modelId="{0F84162B-77F6-4D5A-8DC7-DB7B72E484B9}" type="sibTrans" cxnId="{986177ED-49D8-460E-9B3E-7C401210AC12}">
      <dgm:prSet/>
      <dgm:spPr/>
      <dgm:t>
        <a:bodyPr/>
        <a:lstStyle/>
        <a:p>
          <a:endParaRPr lang="en-US"/>
        </a:p>
      </dgm:t>
    </dgm:pt>
    <dgm:pt modelId="{4409D192-DC09-4D94-AEC5-495817A5222D}" type="pres">
      <dgm:prSet presAssocID="{0457C85D-F6BD-4CD1-9BEA-5FCE395A17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749DC-835C-49F2-83EB-3D78EB4CAF16}" type="pres">
      <dgm:prSet presAssocID="{F0ABF98C-DF7C-448B-9C0A-DC1F59F539C0}" presName="centerShape" presStyleLbl="node0" presStyleIdx="0" presStyleCnt="1"/>
      <dgm:spPr/>
      <dgm:t>
        <a:bodyPr/>
        <a:lstStyle/>
        <a:p>
          <a:endParaRPr lang="en-US"/>
        </a:p>
      </dgm:t>
    </dgm:pt>
    <dgm:pt modelId="{093E1C6A-1AA4-4EAF-B540-081ACE891EE7}" type="pres">
      <dgm:prSet presAssocID="{91FC4DCF-BA4F-4B74-A8F0-DD142375179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8A93E-E69F-4A02-93A0-BAAF7E19BA9A}" type="pres">
      <dgm:prSet presAssocID="{91FC4DCF-BA4F-4B74-A8F0-DD1423751794}" presName="dummy" presStyleCnt="0"/>
      <dgm:spPr/>
    </dgm:pt>
    <dgm:pt modelId="{AF2F5DCB-EBEB-49ED-8A3F-1DBC9EFA3E4C}" type="pres">
      <dgm:prSet presAssocID="{6E68E4B9-25CA-4B50-B2B0-157409FA14F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37C73C7-54DC-417B-9D8B-AF991DDB5EB1}" type="pres">
      <dgm:prSet presAssocID="{74DC4708-98B5-4435-A498-DF7E7A8C9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6D034-B0F5-4353-A853-33BC6A859E55}" type="pres">
      <dgm:prSet presAssocID="{74DC4708-98B5-4435-A498-DF7E7A8C960A}" presName="dummy" presStyleCnt="0"/>
      <dgm:spPr/>
    </dgm:pt>
    <dgm:pt modelId="{CB100647-C058-44EA-85B2-EAA8E06E2B6B}" type="pres">
      <dgm:prSet presAssocID="{46B66A6D-4872-4851-886B-31F15948328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79A90F3-5F6C-4203-A6CE-7036EB9460DC}" type="pres">
      <dgm:prSet presAssocID="{FD7FB08F-D751-4DC6-87E1-1A36A8A59C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3BEF2-A628-4915-8376-51BBF2F3399D}" type="pres">
      <dgm:prSet presAssocID="{FD7FB08F-D751-4DC6-87E1-1A36A8A59C65}" presName="dummy" presStyleCnt="0"/>
      <dgm:spPr/>
    </dgm:pt>
    <dgm:pt modelId="{4D34034C-D217-4E05-9774-88B10A8D82C0}" type="pres">
      <dgm:prSet presAssocID="{22D14E78-0CAA-4F05-9893-BF187568A33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FBADC210-03F5-4D0F-8506-C48329FD8FF2}" type="pres">
      <dgm:prSet presAssocID="{4CF7994E-71B1-469D-9E90-8268C3EEA7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BF039-251C-4E7B-9557-D18B7F564ECA}" type="pres">
      <dgm:prSet presAssocID="{4CF7994E-71B1-469D-9E90-8268C3EEA7E0}" presName="dummy" presStyleCnt="0"/>
      <dgm:spPr/>
    </dgm:pt>
    <dgm:pt modelId="{ACC92EA8-8FAA-4161-85C1-EC9ABD1FFE51}" type="pres">
      <dgm:prSet presAssocID="{0F84162B-77F6-4D5A-8DC7-DB7B72E484B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7C2C1AE-2903-4594-831B-C8049D7C05EA}" type="pres">
      <dgm:prSet presAssocID="{810A1F40-3106-4023-B1B2-D63EB191C64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C4626-632B-4988-9FE7-BAF80DA58A79}" type="pres">
      <dgm:prSet presAssocID="{810A1F40-3106-4023-B1B2-D63EB191C644}" presName="dummy" presStyleCnt="0"/>
      <dgm:spPr/>
    </dgm:pt>
    <dgm:pt modelId="{917F51C0-1CD9-444E-A61B-20595A18FE1B}" type="pres">
      <dgm:prSet presAssocID="{1E45A5C9-943C-4EC8-BB7D-955809E2C98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CE40A45C-90E8-4101-91D3-F62A85381F55}" type="pres">
      <dgm:prSet presAssocID="{E63AC457-E2DF-477E-816A-313BD44DE07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4D26F-7DC0-4607-996F-AD33DFEBDEA3}" type="pres">
      <dgm:prSet presAssocID="{E63AC457-E2DF-477E-816A-313BD44DE07C}" presName="dummy" presStyleCnt="0"/>
      <dgm:spPr/>
    </dgm:pt>
    <dgm:pt modelId="{97287FCE-746C-4B51-8FC9-84EA86779135}" type="pres">
      <dgm:prSet presAssocID="{3EE0459B-8910-49D8-A780-35E6B525A18E}" presName="sibTrans" presStyleLbl="sibTrans2D1" presStyleIdx="5" presStyleCnt="7"/>
      <dgm:spPr/>
      <dgm:t>
        <a:bodyPr/>
        <a:lstStyle/>
        <a:p>
          <a:endParaRPr lang="en-US"/>
        </a:p>
      </dgm:t>
    </dgm:pt>
    <dgm:pt modelId="{3F04EBEA-B788-4973-90A8-262287905345}" type="pres">
      <dgm:prSet presAssocID="{17C2815D-9EE3-4A92-9D7D-4F9FA71DD79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50682-54E2-427D-BF14-22D3EF212435}" type="pres">
      <dgm:prSet presAssocID="{17C2815D-9EE3-4A92-9D7D-4F9FA71DD79B}" presName="dummy" presStyleCnt="0"/>
      <dgm:spPr/>
    </dgm:pt>
    <dgm:pt modelId="{F117AB96-3871-4188-85BA-200D29B3BDF2}" type="pres">
      <dgm:prSet presAssocID="{7CC36B89-CE55-4E25-B403-68A502FA729F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3936F59-7010-4A70-A348-3CDC3BFD3A57}" type="presOf" srcId="{17C2815D-9EE3-4A92-9D7D-4F9FA71DD79B}" destId="{3F04EBEA-B788-4973-90A8-262287905345}" srcOrd="0" destOrd="0" presId="urn:microsoft.com/office/officeart/2005/8/layout/radial6"/>
    <dgm:cxn modelId="{E3677A6A-B9F2-454F-9F91-BE608BCE5644}" srcId="{0457C85D-F6BD-4CD1-9BEA-5FCE395A17F7}" destId="{F0ABF98C-DF7C-448B-9C0A-DC1F59F539C0}" srcOrd="0" destOrd="0" parTransId="{71E3D683-C480-41E1-9F99-8D3862367046}" sibTransId="{E57E4D2C-5BFA-4931-8269-D1631C9A64EC}"/>
    <dgm:cxn modelId="{F7CEA169-CDBF-4E90-BEA5-18BD3F29E13A}" srcId="{F0ABF98C-DF7C-448B-9C0A-DC1F59F539C0}" destId="{17C2815D-9EE3-4A92-9D7D-4F9FA71DD79B}" srcOrd="6" destOrd="0" parTransId="{76F26766-64E7-4692-968B-493AA8472C15}" sibTransId="{7CC36B89-CE55-4E25-B403-68A502FA729F}"/>
    <dgm:cxn modelId="{894F4CFD-D8CC-4533-BB06-52FFA188C04F}" type="presOf" srcId="{7CC36B89-CE55-4E25-B403-68A502FA729F}" destId="{F117AB96-3871-4188-85BA-200D29B3BDF2}" srcOrd="0" destOrd="0" presId="urn:microsoft.com/office/officeart/2005/8/layout/radial6"/>
    <dgm:cxn modelId="{A748B909-0CDC-498E-B979-A95B7A34BE13}" srcId="{F0ABF98C-DF7C-448B-9C0A-DC1F59F539C0}" destId="{810A1F40-3106-4023-B1B2-D63EB191C644}" srcOrd="4" destOrd="0" parTransId="{A4A2DBAF-2C99-4B96-85AA-D9D6792216E7}" sibTransId="{1E45A5C9-943C-4EC8-BB7D-955809E2C981}"/>
    <dgm:cxn modelId="{ED0A7754-0220-4E78-AFAA-0C288DE1A964}" type="presOf" srcId="{E63AC457-E2DF-477E-816A-313BD44DE07C}" destId="{CE40A45C-90E8-4101-91D3-F62A85381F55}" srcOrd="0" destOrd="0" presId="urn:microsoft.com/office/officeart/2005/8/layout/radial6"/>
    <dgm:cxn modelId="{E607C066-C4E5-4B54-BAE5-1A5993A8BEC5}" srcId="{F0ABF98C-DF7C-448B-9C0A-DC1F59F539C0}" destId="{FD7FB08F-D751-4DC6-87E1-1A36A8A59C65}" srcOrd="2" destOrd="0" parTransId="{E7B5482D-F784-4333-AA57-9038587A4DD1}" sibTransId="{22D14E78-0CAA-4F05-9893-BF187568A33F}"/>
    <dgm:cxn modelId="{6EDF318E-E6B9-4FC3-9D0D-D705622B40FA}" srcId="{F0ABF98C-DF7C-448B-9C0A-DC1F59F539C0}" destId="{E63AC457-E2DF-477E-816A-313BD44DE07C}" srcOrd="5" destOrd="0" parTransId="{3B9445B4-24CA-45BB-9010-BD3F5F89F155}" sibTransId="{3EE0459B-8910-49D8-A780-35E6B525A18E}"/>
    <dgm:cxn modelId="{73470DCA-7736-4E74-9AB7-F38E4D285248}" type="presOf" srcId="{0F84162B-77F6-4D5A-8DC7-DB7B72E484B9}" destId="{ACC92EA8-8FAA-4161-85C1-EC9ABD1FFE51}" srcOrd="0" destOrd="0" presId="urn:microsoft.com/office/officeart/2005/8/layout/radial6"/>
    <dgm:cxn modelId="{E1993DF8-1923-4A1E-A2CE-1CF74954A4D6}" type="presOf" srcId="{1E45A5C9-943C-4EC8-BB7D-955809E2C981}" destId="{917F51C0-1CD9-444E-A61B-20595A18FE1B}" srcOrd="0" destOrd="0" presId="urn:microsoft.com/office/officeart/2005/8/layout/radial6"/>
    <dgm:cxn modelId="{D2797646-7273-44C0-966E-E1E02E1F574C}" type="presOf" srcId="{FD7FB08F-D751-4DC6-87E1-1A36A8A59C65}" destId="{579A90F3-5F6C-4203-A6CE-7036EB9460DC}" srcOrd="0" destOrd="0" presId="urn:microsoft.com/office/officeart/2005/8/layout/radial6"/>
    <dgm:cxn modelId="{098F6846-1B45-4FD1-A016-AE4BB15FBA14}" type="presOf" srcId="{4CF7994E-71B1-469D-9E90-8268C3EEA7E0}" destId="{FBADC210-03F5-4D0F-8506-C48329FD8FF2}" srcOrd="0" destOrd="0" presId="urn:microsoft.com/office/officeart/2005/8/layout/radial6"/>
    <dgm:cxn modelId="{A985ADF0-44B7-4E71-AF84-534FA0D1EDC7}" type="presOf" srcId="{3EE0459B-8910-49D8-A780-35E6B525A18E}" destId="{97287FCE-746C-4B51-8FC9-84EA86779135}" srcOrd="0" destOrd="0" presId="urn:microsoft.com/office/officeart/2005/8/layout/radial6"/>
    <dgm:cxn modelId="{1E514BD8-29EB-43C5-A79A-46BA3901702E}" type="presOf" srcId="{810A1F40-3106-4023-B1B2-D63EB191C644}" destId="{B7C2C1AE-2903-4594-831B-C8049D7C05EA}" srcOrd="0" destOrd="0" presId="urn:microsoft.com/office/officeart/2005/8/layout/radial6"/>
    <dgm:cxn modelId="{3FE03BE0-C114-4C3D-BAB6-60CB2C423333}" type="presOf" srcId="{22D14E78-0CAA-4F05-9893-BF187568A33F}" destId="{4D34034C-D217-4E05-9774-88B10A8D82C0}" srcOrd="0" destOrd="0" presId="urn:microsoft.com/office/officeart/2005/8/layout/radial6"/>
    <dgm:cxn modelId="{F4F752A5-FD6B-479E-B8DF-506DF27AA0E4}" type="presOf" srcId="{46B66A6D-4872-4851-886B-31F159483288}" destId="{CB100647-C058-44EA-85B2-EAA8E06E2B6B}" srcOrd="0" destOrd="0" presId="urn:microsoft.com/office/officeart/2005/8/layout/radial6"/>
    <dgm:cxn modelId="{12DB8AAF-2471-424F-B9A8-1605027E1CA5}" type="presOf" srcId="{F0ABF98C-DF7C-448B-9C0A-DC1F59F539C0}" destId="{B1A749DC-835C-49F2-83EB-3D78EB4CAF16}" srcOrd="0" destOrd="0" presId="urn:microsoft.com/office/officeart/2005/8/layout/radial6"/>
    <dgm:cxn modelId="{986177ED-49D8-460E-9B3E-7C401210AC12}" srcId="{F0ABF98C-DF7C-448B-9C0A-DC1F59F539C0}" destId="{4CF7994E-71B1-469D-9E90-8268C3EEA7E0}" srcOrd="3" destOrd="0" parTransId="{E094DB5C-6A53-431C-B5E4-CD7FE3AF9DEB}" sibTransId="{0F84162B-77F6-4D5A-8DC7-DB7B72E484B9}"/>
    <dgm:cxn modelId="{9C7B5B6D-97B0-4218-AFC0-CA39147CAD1F}" type="presOf" srcId="{74DC4708-98B5-4435-A498-DF7E7A8C960A}" destId="{537C73C7-54DC-417B-9D8B-AF991DDB5EB1}" srcOrd="0" destOrd="0" presId="urn:microsoft.com/office/officeart/2005/8/layout/radial6"/>
    <dgm:cxn modelId="{510134B2-3F79-4B93-88D3-92FA68DBA38B}" srcId="{F0ABF98C-DF7C-448B-9C0A-DC1F59F539C0}" destId="{74DC4708-98B5-4435-A498-DF7E7A8C960A}" srcOrd="1" destOrd="0" parTransId="{299A31BC-8F75-44E4-9E1E-133761CB7D1F}" sibTransId="{46B66A6D-4872-4851-886B-31F159483288}"/>
    <dgm:cxn modelId="{003CF26A-9E89-4ED6-A894-5C729C6CB9ED}" type="presOf" srcId="{0457C85D-F6BD-4CD1-9BEA-5FCE395A17F7}" destId="{4409D192-DC09-4D94-AEC5-495817A5222D}" srcOrd="0" destOrd="0" presId="urn:microsoft.com/office/officeart/2005/8/layout/radial6"/>
    <dgm:cxn modelId="{5A19069B-9F44-4DE5-BFBE-95B5028471F2}" type="presOf" srcId="{91FC4DCF-BA4F-4B74-A8F0-DD1423751794}" destId="{093E1C6A-1AA4-4EAF-B540-081ACE891EE7}" srcOrd="0" destOrd="0" presId="urn:microsoft.com/office/officeart/2005/8/layout/radial6"/>
    <dgm:cxn modelId="{62D11F07-C285-4EB0-AB6D-8246FDAF82B3}" type="presOf" srcId="{6E68E4B9-25CA-4B50-B2B0-157409FA14F3}" destId="{AF2F5DCB-EBEB-49ED-8A3F-1DBC9EFA3E4C}" srcOrd="0" destOrd="0" presId="urn:microsoft.com/office/officeart/2005/8/layout/radial6"/>
    <dgm:cxn modelId="{44715B8F-B822-4E0D-8F07-06126D967A4B}" srcId="{F0ABF98C-DF7C-448B-9C0A-DC1F59F539C0}" destId="{91FC4DCF-BA4F-4B74-A8F0-DD1423751794}" srcOrd="0" destOrd="0" parTransId="{68997B4F-7791-4DE1-83D8-3A0A5CAB33D5}" sibTransId="{6E68E4B9-25CA-4B50-B2B0-157409FA14F3}"/>
    <dgm:cxn modelId="{BFB355CE-FC6D-4FC8-BDB1-395916500085}" type="presParOf" srcId="{4409D192-DC09-4D94-AEC5-495817A5222D}" destId="{B1A749DC-835C-49F2-83EB-3D78EB4CAF16}" srcOrd="0" destOrd="0" presId="urn:microsoft.com/office/officeart/2005/8/layout/radial6"/>
    <dgm:cxn modelId="{0594FE23-4B43-483E-BFD6-8BC016548DA4}" type="presParOf" srcId="{4409D192-DC09-4D94-AEC5-495817A5222D}" destId="{093E1C6A-1AA4-4EAF-B540-081ACE891EE7}" srcOrd="1" destOrd="0" presId="urn:microsoft.com/office/officeart/2005/8/layout/radial6"/>
    <dgm:cxn modelId="{CB498744-C6D4-4155-B395-FA7B55B7454C}" type="presParOf" srcId="{4409D192-DC09-4D94-AEC5-495817A5222D}" destId="{F3E8A93E-E69F-4A02-93A0-BAAF7E19BA9A}" srcOrd="2" destOrd="0" presId="urn:microsoft.com/office/officeart/2005/8/layout/radial6"/>
    <dgm:cxn modelId="{AD1E9B6D-0492-4BBA-9A32-9C5498B52663}" type="presParOf" srcId="{4409D192-DC09-4D94-AEC5-495817A5222D}" destId="{AF2F5DCB-EBEB-49ED-8A3F-1DBC9EFA3E4C}" srcOrd="3" destOrd="0" presId="urn:microsoft.com/office/officeart/2005/8/layout/radial6"/>
    <dgm:cxn modelId="{6FFD7AFD-885E-4476-AB1E-8D7695E02B48}" type="presParOf" srcId="{4409D192-DC09-4D94-AEC5-495817A5222D}" destId="{537C73C7-54DC-417B-9D8B-AF991DDB5EB1}" srcOrd="4" destOrd="0" presId="urn:microsoft.com/office/officeart/2005/8/layout/radial6"/>
    <dgm:cxn modelId="{34E13FF7-8798-4618-BFAD-3445D830896C}" type="presParOf" srcId="{4409D192-DC09-4D94-AEC5-495817A5222D}" destId="{DD26D034-B0F5-4353-A853-33BC6A859E55}" srcOrd="5" destOrd="0" presId="urn:microsoft.com/office/officeart/2005/8/layout/radial6"/>
    <dgm:cxn modelId="{A4BB1390-0311-4648-B867-C8E9439A6B6D}" type="presParOf" srcId="{4409D192-DC09-4D94-AEC5-495817A5222D}" destId="{CB100647-C058-44EA-85B2-EAA8E06E2B6B}" srcOrd="6" destOrd="0" presId="urn:microsoft.com/office/officeart/2005/8/layout/radial6"/>
    <dgm:cxn modelId="{35E146CE-466C-4FF8-9610-B604255AD74E}" type="presParOf" srcId="{4409D192-DC09-4D94-AEC5-495817A5222D}" destId="{579A90F3-5F6C-4203-A6CE-7036EB9460DC}" srcOrd="7" destOrd="0" presId="urn:microsoft.com/office/officeart/2005/8/layout/radial6"/>
    <dgm:cxn modelId="{C13FF2BA-2365-424D-8C88-BEB3E2F4986E}" type="presParOf" srcId="{4409D192-DC09-4D94-AEC5-495817A5222D}" destId="{3733BEF2-A628-4915-8376-51BBF2F3399D}" srcOrd="8" destOrd="0" presId="urn:microsoft.com/office/officeart/2005/8/layout/radial6"/>
    <dgm:cxn modelId="{930FC35F-52E5-49C4-BBA3-8EF591A00B6C}" type="presParOf" srcId="{4409D192-DC09-4D94-AEC5-495817A5222D}" destId="{4D34034C-D217-4E05-9774-88B10A8D82C0}" srcOrd="9" destOrd="0" presId="urn:microsoft.com/office/officeart/2005/8/layout/radial6"/>
    <dgm:cxn modelId="{7522FEE4-B14D-47B3-A11D-4293E14E9BBC}" type="presParOf" srcId="{4409D192-DC09-4D94-AEC5-495817A5222D}" destId="{FBADC210-03F5-4D0F-8506-C48329FD8FF2}" srcOrd="10" destOrd="0" presId="urn:microsoft.com/office/officeart/2005/8/layout/radial6"/>
    <dgm:cxn modelId="{54EAEAEE-30E7-463C-A541-6573DA6048B9}" type="presParOf" srcId="{4409D192-DC09-4D94-AEC5-495817A5222D}" destId="{002BF039-251C-4E7B-9557-D18B7F564ECA}" srcOrd="11" destOrd="0" presId="urn:microsoft.com/office/officeart/2005/8/layout/radial6"/>
    <dgm:cxn modelId="{0924139B-AB39-49D9-92AC-C2174BEC9196}" type="presParOf" srcId="{4409D192-DC09-4D94-AEC5-495817A5222D}" destId="{ACC92EA8-8FAA-4161-85C1-EC9ABD1FFE51}" srcOrd="12" destOrd="0" presId="urn:microsoft.com/office/officeart/2005/8/layout/radial6"/>
    <dgm:cxn modelId="{266BE06F-4A67-458C-AD8B-ED9371341A34}" type="presParOf" srcId="{4409D192-DC09-4D94-AEC5-495817A5222D}" destId="{B7C2C1AE-2903-4594-831B-C8049D7C05EA}" srcOrd="13" destOrd="0" presId="urn:microsoft.com/office/officeart/2005/8/layout/radial6"/>
    <dgm:cxn modelId="{6218CDED-0218-4998-BB29-BA3468E0459D}" type="presParOf" srcId="{4409D192-DC09-4D94-AEC5-495817A5222D}" destId="{13FC4626-632B-4988-9FE7-BAF80DA58A79}" srcOrd="14" destOrd="0" presId="urn:microsoft.com/office/officeart/2005/8/layout/radial6"/>
    <dgm:cxn modelId="{AD2544BD-F001-485C-8CF4-61EC160D68D3}" type="presParOf" srcId="{4409D192-DC09-4D94-AEC5-495817A5222D}" destId="{917F51C0-1CD9-444E-A61B-20595A18FE1B}" srcOrd="15" destOrd="0" presId="urn:microsoft.com/office/officeart/2005/8/layout/radial6"/>
    <dgm:cxn modelId="{5D6A3831-BEEF-4B9F-8147-224479F8FD48}" type="presParOf" srcId="{4409D192-DC09-4D94-AEC5-495817A5222D}" destId="{CE40A45C-90E8-4101-91D3-F62A85381F55}" srcOrd="16" destOrd="0" presId="urn:microsoft.com/office/officeart/2005/8/layout/radial6"/>
    <dgm:cxn modelId="{A8730C9D-9C60-4375-B335-9BC03A1CE3C3}" type="presParOf" srcId="{4409D192-DC09-4D94-AEC5-495817A5222D}" destId="{FF04D26F-7DC0-4607-996F-AD33DFEBDEA3}" srcOrd="17" destOrd="0" presId="urn:microsoft.com/office/officeart/2005/8/layout/radial6"/>
    <dgm:cxn modelId="{1EE56A8B-D519-4488-98EF-EBD0FED9EDBB}" type="presParOf" srcId="{4409D192-DC09-4D94-AEC5-495817A5222D}" destId="{97287FCE-746C-4B51-8FC9-84EA86779135}" srcOrd="18" destOrd="0" presId="urn:microsoft.com/office/officeart/2005/8/layout/radial6"/>
    <dgm:cxn modelId="{8256BCA3-24F4-4EE3-8551-6825DF1FFCFC}" type="presParOf" srcId="{4409D192-DC09-4D94-AEC5-495817A5222D}" destId="{3F04EBEA-B788-4973-90A8-262287905345}" srcOrd="19" destOrd="0" presId="urn:microsoft.com/office/officeart/2005/8/layout/radial6"/>
    <dgm:cxn modelId="{AF136B13-E3BF-49E7-A32D-3571725A5808}" type="presParOf" srcId="{4409D192-DC09-4D94-AEC5-495817A5222D}" destId="{A4A50682-54E2-427D-BF14-22D3EF212435}" srcOrd="20" destOrd="0" presId="urn:microsoft.com/office/officeart/2005/8/layout/radial6"/>
    <dgm:cxn modelId="{A15AFB63-3DA5-441D-A809-00BFFDD018A7}" type="presParOf" srcId="{4409D192-DC09-4D94-AEC5-495817A5222D}" destId="{F117AB96-3871-4188-85BA-200D29B3BDF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2AA12-BB69-438C-9E90-EFBBACF5162E}">
      <dsp:nvSpPr>
        <dsp:cNvPr id="0" name=""/>
        <dsp:cNvSpPr/>
      </dsp:nvSpPr>
      <dsp:spPr>
        <a:xfrm>
          <a:off x="3586488" y="2042941"/>
          <a:ext cx="1971023" cy="1752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অঙ্ক 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3875138" y="2299518"/>
        <a:ext cx="1393723" cy="1238865"/>
      </dsp:txXfrm>
    </dsp:sp>
    <dsp:sp modelId="{EBA10A60-E19F-42F3-8F3E-1140BBBD8ABD}">
      <dsp:nvSpPr>
        <dsp:cNvPr id="0" name=""/>
        <dsp:cNvSpPr/>
      </dsp:nvSpPr>
      <dsp:spPr>
        <a:xfrm rot="16200000">
          <a:off x="4116929" y="1576927"/>
          <a:ext cx="910140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910140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>
        <a:off x="4549246" y="1565117"/>
        <a:ext cx="45507" cy="45507"/>
      </dsp:txXfrm>
    </dsp:sp>
    <dsp:sp modelId="{64BE4C28-D1BD-4F55-BDA0-14B772762C2D}">
      <dsp:nvSpPr>
        <dsp:cNvPr id="0" name=""/>
        <dsp:cNvSpPr/>
      </dsp:nvSpPr>
      <dsp:spPr>
        <a:xfrm>
          <a:off x="4016039" y="20880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0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4178876" y="183717"/>
        <a:ext cx="786246" cy="786246"/>
      </dsp:txXfrm>
    </dsp:sp>
    <dsp:sp modelId="{2A667002-802B-4CD7-BC90-1BF78E2D5C7F}">
      <dsp:nvSpPr>
        <dsp:cNvPr id="0" name=""/>
        <dsp:cNvSpPr/>
      </dsp:nvSpPr>
      <dsp:spPr>
        <a:xfrm rot="18360000">
          <a:off x="4925992" y="1817549"/>
          <a:ext cx="876541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76541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>
        <a:off x="5342350" y="1806580"/>
        <a:ext cx="43827" cy="43827"/>
      </dsp:txXfrm>
    </dsp:sp>
    <dsp:sp modelId="{6BD997A8-3BF2-4C1B-8AF4-83FAA50BF29C}">
      <dsp:nvSpPr>
        <dsp:cNvPr id="0" name=""/>
        <dsp:cNvSpPr/>
      </dsp:nvSpPr>
      <dsp:spPr>
        <a:xfrm>
          <a:off x="5392697" y="468183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1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5555534" y="631020"/>
        <a:ext cx="786246" cy="786246"/>
      </dsp:txXfrm>
    </dsp:sp>
    <dsp:sp modelId="{0665D5D2-5366-4FB9-8400-52CC76550281}">
      <dsp:nvSpPr>
        <dsp:cNvPr id="0" name=""/>
        <dsp:cNvSpPr/>
      </dsp:nvSpPr>
      <dsp:spPr>
        <a:xfrm rot="20520000">
          <a:off x="5477718" y="2481657"/>
          <a:ext cx="81290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12904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>
        <a:off x="5863848" y="2472278"/>
        <a:ext cx="40645" cy="40645"/>
      </dsp:txXfrm>
    </dsp:sp>
    <dsp:sp modelId="{32742EBD-A9E6-4F78-B03A-89A45FDD2443}">
      <dsp:nvSpPr>
        <dsp:cNvPr id="0" name=""/>
        <dsp:cNvSpPr/>
      </dsp:nvSpPr>
      <dsp:spPr>
        <a:xfrm>
          <a:off x="6243519" y="1639239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2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6406356" y="1802076"/>
        <a:ext cx="786246" cy="786246"/>
      </dsp:txXfrm>
    </dsp:sp>
    <dsp:sp modelId="{87774A01-B35F-4B5E-9A16-38B7A240EB22}">
      <dsp:nvSpPr>
        <dsp:cNvPr id="0" name=""/>
        <dsp:cNvSpPr/>
      </dsp:nvSpPr>
      <dsp:spPr>
        <a:xfrm rot="1080000">
          <a:off x="5477718" y="3334357"/>
          <a:ext cx="81290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12904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>
        <a:off x="5863848" y="3324979"/>
        <a:ext cx="40645" cy="40645"/>
      </dsp:txXfrm>
    </dsp:sp>
    <dsp:sp modelId="{CC75EB6D-0009-4A39-91D5-12D92518FADA}">
      <dsp:nvSpPr>
        <dsp:cNvPr id="0" name=""/>
        <dsp:cNvSpPr/>
      </dsp:nvSpPr>
      <dsp:spPr>
        <a:xfrm>
          <a:off x="6243519" y="3086743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3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6406356" y="3249580"/>
        <a:ext cx="786246" cy="786246"/>
      </dsp:txXfrm>
    </dsp:sp>
    <dsp:sp modelId="{CCED7ADC-16C8-4224-A251-23BEF82D20D6}">
      <dsp:nvSpPr>
        <dsp:cNvPr id="0" name=""/>
        <dsp:cNvSpPr/>
      </dsp:nvSpPr>
      <dsp:spPr>
        <a:xfrm rot="3240000">
          <a:off x="4925992" y="3998464"/>
          <a:ext cx="876541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76541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>
        <a:off x="5342350" y="3987495"/>
        <a:ext cx="43827" cy="43827"/>
      </dsp:txXfrm>
    </dsp:sp>
    <dsp:sp modelId="{7B9C4AF3-B60D-4D86-A36B-77F37755F9C2}">
      <dsp:nvSpPr>
        <dsp:cNvPr id="0" name=""/>
        <dsp:cNvSpPr/>
      </dsp:nvSpPr>
      <dsp:spPr>
        <a:xfrm>
          <a:off x="5392697" y="4257798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4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5555534" y="4420635"/>
        <a:ext cx="786246" cy="786246"/>
      </dsp:txXfrm>
    </dsp:sp>
    <dsp:sp modelId="{74BC5131-6C4E-463C-A454-7AFBF83A65F2}">
      <dsp:nvSpPr>
        <dsp:cNvPr id="0" name=""/>
        <dsp:cNvSpPr/>
      </dsp:nvSpPr>
      <dsp:spPr>
        <a:xfrm rot="5400000">
          <a:off x="4116929" y="4239087"/>
          <a:ext cx="910140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910140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>
        <a:off x="4549246" y="4227278"/>
        <a:ext cx="45507" cy="45507"/>
      </dsp:txXfrm>
    </dsp:sp>
    <dsp:sp modelId="{466FF450-47C8-4379-AA7C-2CE7516D9B20}">
      <dsp:nvSpPr>
        <dsp:cNvPr id="0" name=""/>
        <dsp:cNvSpPr/>
      </dsp:nvSpPr>
      <dsp:spPr>
        <a:xfrm>
          <a:off x="4016039" y="4705102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5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4178876" y="4867939"/>
        <a:ext cx="786246" cy="786246"/>
      </dsp:txXfrm>
    </dsp:sp>
    <dsp:sp modelId="{4A2B7D7A-D913-4E83-949D-5C643823A709}">
      <dsp:nvSpPr>
        <dsp:cNvPr id="0" name=""/>
        <dsp:cNvSpPr/>
      </dsp:nvSpPr>
      <dsp:spPr>
        <a:xfrm rot="7560000">
          <a:off x="3341465" y="3998464"/>
          <a:ext cx="876541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76541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 rot="10800000">
        <a:off x="3757822" y="3987495"/>
        <a:ext cx="43827" cy="43827"/>
      </dsp:txXfrm>
    </dsp:sp>
    <dsp:sp modelId="{EB803E9E-27BB-4003-9CC1-9F3623B4EC74}">
      <dsp:nvSpPr>
        <dsp:cNvPr id="0" name=""/>
        <dsp:cNvSpPr/>
      </dsp:nvSpPr>
      <dsp:spPr>
        <a:xfrm>
          <a:off x="2639381" y="4257798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6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2802218" y="4420635"/>
        <a:ext cx="786246" cy="786246"/>
      </dsp:txXfrm>
    </dsp:sp>
    <dsp:sp modelId="{1B8BA14B-F211-43B8-9092-B1D8AE662D25}">
      <dsp:nvSpPr>
        <dsp:cNvPr id="0" name=""/>
        <dsp:cNvSpPr/>
      </dsp:nvSpPr>
      <dsp:spPr>
        <a:xfrm rot="9720000">
          <a:off x="2853376" y="3334357"/>
          <a:ext cx="81290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12904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 rot="10800000">
        <a:off x="3239506" y="3324979"/>
        <a:ext cx="40645" cy="40645"/>
      </dsp:txXfrm>
    </dsp:sp>
    <dsp:sp modelId="{E71101B1-3F3D-461C-BE27-B271FE326FA1}">
      <dsp:nvSpPr>
        <dsp:cNvPr id="0" name=""/>
        <dsp:cNvSpPr/>
      </dsp:nvSpPr>
      <dsp:spPr>
        <a:xfrm>
          <a:off x="1788560" y="3086743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7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1951397" y="3249580"/>
        <a:ext cx="786246" cy="786246"/>
      </dsp:txXfrm>
    </dsp:sp>
    <dsp:sp modelId="{AE0350C9-290C-4421-A838-6C742B74409F}">
      <dsp:nvSpPr>
        <dsp:cNvPr id="0" name=""/>
        <dsp:cNvSpPr/>
      </dsp:nvSpPr>
      <dsp:spPr>
        <a:xfrm rot="11880000">
          <a:off x="2853376" y="2481657"/>
          <a:ext cx="81290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12904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 rot="10800000">
        <a:off x="3239506" y="2472278"/>
        <a:ext cx="40645" cy="40645"/>
      </dsp:txXfrm>
    </dsp:sp>
    <dsp:sp modelId="{4BB29D6E-E6CD-4332-AE3A-C18882542205}">
      <dsp:nvSpPr>
        <dsp:cNvPr id="0" name=""/>
        <dsp:cNvSpPr/>
      </dsp:nvSpPr>
      <dsp:spPr>
        <a:xfrm>
          <a:off x="1788560" y="1639239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8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1951397" y="1802076"/>
        <a:ext cx="786246" cy="786246"/>
      </dsp:txXfrm>
    </dsp:sp>
    <dsp:sp modelId="{CB6FBDB3-BD7A-4E6F-B9CB-3CCE21C24B58}">
      <dsp:nvSpPr>
        <dsp:cNvPr id="0" name=""/>
        <dsp:cNvSpPr/>
      </dsp:nvSpPr>
      <dsp:spPr>
        <a:xfrm rot="14040000">
          <a:off x="3341465" y="1817549"/>
          <a:ext cx="876541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876541" y="10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>
            <a:latin typeface="NikoshBAN" pitchFamily="2" charset="0"/>
            <a:cs typeface="NikoshBAN" pitchFamily="2" charset="0"/>
          </a:endParaRPr>
        </a:p>
      </dsp:txBody>
      <dsp:txXfrm rot="10800000">
        <a:off x="3757822" y="1806580"/>
        <a:ext cx="43827" cy="43827"/>
      </dsp:txXfrm>
    </dsp:sp>
    <dsp:sp modelId="{C866BF60-7490-40B7-92A9-EEFD291AF2D4}">
      <dsp:nvSpPr>
        <dsp:cNvPr id="0" name=""/>
        <dsp:cNvSpPr/>
      </dsp:nvSpPr>
      <dsp:spPr>
        <a:xfrm>
          <a:off x="2639381" y="468183"/>
          <a:ext cx="1111920" cy="111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9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2802218" y="631020"/>
        <a:ext cx="786246" cy="786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7AB96-3871-4188-85BA-200D29B3BDF2}">
      <dsp:nvSpPr>
        <dsp:cNvPr id="0" name=""/>
        <dsp:cNvSpPr/>
      </dsp:nvSpPr>
      <dsp:spPr>
        <a:xfrm>
          <a:off x="1940511" y="547472"/>
          <a:ext cx="4348576" cy="4348576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87FCE-746C-4B51-8FC9-84EA86779135}">
      <dsp:nvSpPr>
        <dsp:cNvPr id="0" name=""/>
        <dsp:cNvSpPr/>
      </dsp:nvSpPr>
      <dsp:spPr>
        <a:xfrm>
          <a:off x="1940511" y="547472"/>
          <a:ext cx="4348576" cy="4348576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F51C0-1CD9-444E-A61B-20595A18FE1B}">
      <dsp:nvSpPr>
        <dsp:cNvPr id="0" name=""/>
        <dsp:cNvSpPr/>
      </dsp:nvSpPr>
      <dsp:spPr>
        <a:xfrm>
          <a:off x="1940511" y="547472"/>
          <a:ext cx="4348576" cy="4348576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2EA8-8FAA-4161-85C1-EC9ABD1FFE51}">
      <dsp:nvSpPr>
        <dsp:cNvPr id="0" name=""/>
        <dsp:cNvSpPr/>
      </dsp:nvSpPr>
      <dsp:spPr>
        <a:xfrm>
          <a:off x="1940511" y="547472"/>
          <a:ext cx="4348576" cy="4348576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4034C-D217-4E05-9774-88B10A8D82C0}">
      <dsp:nvSpPr>
        <dsp:cNvPr id="0" name=""/>
        <dsp:cNvSpPr/>
      </dsp:nvSpPr>
      <dsp:spPr>
        <a:xfrm>
          <a:off x="1940511" y="547472"/>
          <a:ext cx="4348576" cy="4348576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00647-C058-44EA-85B2-EAA8E06E2B6B}">
      <dsp:nvSpPr>
        <dsp:cNvPr id="0" name=""/>
        <dsp:cNvSpPr/>
      </dsp:nvSpPr>
      <dsp:spPr>
        <a:xfrm>
          <a:off x="1940511" y="547472"/>
          <a:ext cx="4348576" cy="4348576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5DCB-EBEB-49ED-8A3F-1DBC9EFA3E4C}">
      <dsp:nvSpPr>
        <dsp:cNvPr id="0" name=""/>
        <dsp:cNvSpPr/>
      </dsp:nvSpPr>
      <dsp:spPr>
        <a:xfrm>
          <a:off x="1940511" y="547472"/>
          <a:ext cx="4348576" cy="4348576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749DC-835C-49F2-83EB-3D78EB4CAF16}">
      <dsp:nvSpPr>
        <dsp:cNvPr id="0" name=""/>
        <dsp:cNvSpPr/>
      </dsp:nvSpPr>
      <dsp:spPr>
        <a:xfrm>
          <a:off x="3272953" y="1879913"/>
          <a:ext cx="1683692" cy="1683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300" kern="1200" dirty="0" smtClean="0"/>
            <a:t>গড়</a:t>
          </a:r>
          <a:endParaRPr lang="en-US" sz="5300" kern="1200" dirty="0"/>
        </a:p>
      </dsp:txBody>
      <dsp:txXfrm>
        <a:off x="3519524" y="2126484"/>
        <a:ext cx="1190550" cy="1190550"/>
      </dsp:txXfrm>
    </dsp:sp>
    <dsp:sp modelId="{093E1C6A-1AA4-4EAF-B540-081ACE891EE7}">
      <dsp:nvSpPr>
        <dsp:cNvPr id="0" name=""/>
        <dsp:cNvSpPr/>
      </dsp:nvSpPr>
      <dsp:spPr>
        <a:xfrm>
          <a:off x="3525507" y="608"/>
          <a:ext cx="1178584" cy="117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নম্বর</a:t>
          </a:r>
          <a:endParaRPr lang="en-US" sz="2200" kern="1200" dirty="0"/>
        </a:p>
      </dsp:txBody>
      <dsp:txXfrm>
        <a:off x="3698107" y="173208"/>
        <a:ext cx="833384" cy="833384"/>
      </dsp:txXfrm>
    </dsp:sp>
    <dsp:sp modelId="{537C73C7-54DC-417B-9D8B-AF991DDB5EB1}">
      <dsp:nvSpPr>
        <dsp:cNvPr id="0" name=""/>
        <dsp:cNvSpPr/>
      </dsp:nvSpPr>
      <dsp:spPr>
        <a:xfrm>
          <a:off x="5192262" y="803275"/>
          <a:ext cx="1178584" cy="117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উচ্চতা</a:t>
          </a:r>
          <a:endParaRPr lang="en-US" sz="2200" kern="1200" dirty="0"/>
        </a:p>
      </dsp:txBody>
      <dsp:txXfrm>
        <a:off x="5364862" y="975875"/>
        <a:ext cx="833384" cy="833384"/>
      </dsp:txXfrm>
    </dsp:sp>
    <dsp:sp modelId="{579A90F3-5F6C-4203-A6CE-7036EB9460DC}">
      <dsp:nvSpPr>
        <dsp:cNvPr id="0" name=""/>
        <dsp:cNvSpPr/>
      </dsp:nvSpPr>
      <dsp:spPr>
        <a:xfrm>
          <a:off x="5603916" y="2606851"/>
          <a:ext cx="1178584" cy="117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ওজন</a:t>
          </a:r>
          <a:endParaRPr lang="en-US" sz="2200" kern="1200" dirty="0"/>
        </a:p>
      </dsp:txBody>
      <dsp:txXfrm>
        <a:off x="5776516" y="2779451"/>
        <a:ext cx="833384" cy="833384"/>
      </dsp:txXfrm>
    </dsp:sp>
    <dsp:sp modelId="{FBADC210-03F5-4D0F-8506-C48329FD8FF2}">
      <dsp:nvSpPr>
        <dsp:cNvPr id="0" name=""/>
        <dsp:cNvSpPr/>
      </dsp:nvSpPr>
      <dsp:spPr>
        <a:xfrm>
          <a:off x="4450486" y="4053206"/>
          <a:ext cx="1178584" cy="117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ভাড়া</a:t>
          </a:r>
          <a:endParaRPr lang="en-US" sz="2200" kern="1200" dirty="0"/>
        </a:p>
      </dsp:txBody>
      <dsp:txXfrm>
        <a:off x="4623086" y="4225806"/>
        <a:ext cx="833384" cy="833384"/>
      </dsp:txXfrm>
    </dsp:sp>
    <dsp:sp modelId="{B7C2C1AE-2903-4594-831B-C8049D7C05EA}">
      <dsp:nvSpPr>
        <dsp:cNvPr id="0" name=""/>
        <dsp:cNvSpPr/>
      </dsp:nvSpPr>
      <dsp:spPr>
        <a:xfrm>
          <a:off x="2600528" y="4053206"/>
          <a:ext cx="1178584" cy="117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মূল্য</a:t>
          </a:r>
          <a:endParaRPr lang="en-US" sz="2200" kern="1200" dirty="0"/>
        </a:p>
      </dsp:txBody>
      <dsp:txXfrm>
        <a:off x="2773128" y="4225806"/>
        <a:ext cx="833384" cy="833384"/>
      </dsp:txXfrm>
    </dsp:sp>
    <dsp:sp modelId="{CE40A45C-90E8-4101-91D3-F62A85381F55}">
      <dsp:nvSpPr>
        <dsp:cNvPr id="0" name=""/>
        <dsp:cNvSpPr/>
      </dsp:nvSpPr>
      <dsp:spPr>
        <a:xfrm>
          <a:off x="1447098" y="2606851"/>
          <a:ext cx="1178584" cy="117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সংখ্যা</a:t>
          </a:r>
          <a:endParaRPr lang="en-US" sz="2200" kern="1200" dirty="0"/>
        </a:p>
      </dsp:txBody>
      <dsp:txXfrm>
        <a:off x="1619698" y="2779451"/>
        <a:ext cx="833384" cy="833384"/>
      </dsp:txXfrm>
    </dsp:sp>
    <dsp:sp modelId="{3F04EBEA-B788-4973-90A8-262287905345}">
      <dsp:nvSpPr>
        <dsp:cNvPr id="0" name=""/>
        <dsp:cNvSpPr/>
      </dsp:nvSpPr>
      <dsp:spPr>
        <a:xfrm>
          <a:off x="1858753" y="803275"/>
          <a:ext cx="1178584" cy="117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বয়স</a:t>
          </a:r>
          <a:endParaRPr lang="en-US" sz="2200" kern="1200" dirty="0"/>
        </a:p>
      </dsp:txBody>
      <dsp:txXfrm>
        <a:off x="2031353" y="975875"/>
        <a:ext cx="833384" cy="83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C40D-6573-4BC5-BA68-B255AACFBA30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F818-B010-4364-9883-6FDD2B20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635A-F3BB-4E5E-A6F9-C8AFC7B147F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8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848872" cy="5472607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endParaRPr lang="bn-BD" sz="4000" b="1" dirty="0" smtClean="0">
              <a:solidFill>
                <a:schemeClr val="bg2"/>
              </a:solidFill>
            </a:endParaRPr>
          </a:p>
          <a:p>
            <a:endParaRPr lang="bn-BD" sz="4000" b="1" dirty="0" smtClean="0">
              <a:solidFill>
                <a:schemeClr val="bg2"/>
              </a:solidFill>
            </a:endParaRPr>
          </a:p>
          <a:p>
            <a:endParaRPr lang="bn-BD" sz="4000" b="1" dirty="0">
              <a:solidFill>
                <a:schemeClr val="bg2"/>
              </a:solidFill>
            </a:endParaRPr>
          </a:p>
          <a:p>
            <a:endParaRPr lang="bn-BD" sz="4000" b="1" dirty="0">
              <a:solidFill>
                <a:schemeClr val="bg2"/>
              </a:solidFill>
            </a:endParaRPr>
          </a:p>
          <a:p>
            <a:pPr algn="l"/>
            <a:r>
              <a:rPr lang="bn-BD" b="1" dirty="0" smtClean="0">
                <a:solidFill>
                  <a:schemeClr val="bg2"/>
                </a:solidFill>
              </a:rPr>
              <a:t>ডিজিটাল বাংলাদেশ গড়ার প্রত্যয়ে মাল্টিমিডিয়া ক্লাসে সবাইকে স্বাগতম 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6146" name="Picture 2" descr="C:\Users\Takreem\Downloads\500px-Flag_of_Banglades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>
          <a:xfrm>
            <a:off x="0" y="152400"/>
            <a:ext cx="9144000" cy="12954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পাঠ শিরোণামঃ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গড় নির্ণয়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আয়তলেখ অঙ্কন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4589286"/>
              </p:ext>
            </p:extLst>
          </p:nvPr>
        </p:nvGraphicFramePr>
        <p:xfrm>
          <a:off x="533400" y="1524000"/>
          <a:ext cx="8229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8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392740"/>
            <a:ext cx="9067800" cy="1569660"/>
            <a:chOff x="76200" y="381000"/>
            <a:chExt cx="9067800" cy="1569660"/>
          </a:xfrm>
        </p:grpSpPr>
        <p:sp>
          <p:nvSpPr>
            <p:cNvPr id="36" name="Rounded Rectangle 35"/>
            <p:cNvSpPr/>
            <p:nvPr/>
          </p:nvSpPr>
          <p:spPr>
            <a:xfrm>
              <a:off x="76200" y="381000"/>
              <a:ext cx="9067800" cy="156966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381000"/>
              <a:ext cx="8839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সমস্যা :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নিচে  কোন শ্রেণির শিক্ষার্থীদের গণিতে প্রাপ্ত নম্বরের গণসংখ্যা নিবেশন সারণি দেওয়া হলো। প্রাপ্ত নম্বরের গাণিতিক গড় নির্ণয় কর এবং আয়তলেখ অঙ্কন কর।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4343400"/>
            <a:ext cx="9220200" cy="2057400"/>
            <a:chOff x="0" y="2667000"/>
            <a:chExt cx="9220200" cy="2057400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2667000"/>
              <a:ext cx="9144000" cy="2057400"/>
              <a:chOff x="0" y="2667000"/>
              <a:chExt cx="9144000" cy="2057400"/>
            </a:xfrm>
          </p:grpSpPr>
          <p:sp>
            <p:nvSpPr>
              <p:cNvPr id="3" name="Flowchart: Process 2"/>
              <p:cNvSpPr/>
              <p:nvPr/>
            </p:nvSpPr>
            <p:spPr>
              <a:xfrm>
                <a:off x="0" y="2667000"/>
                <a:ext cx="9144000" cy="2057400"/>
              </a:xfrm>
              <a:prstGeom prst="flowChart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1"/>
                <a:endCxn id="3" idx="3"/>
              </p:cNvCxnSpPr>
              <p:nvPr/>
            </p:nvCxnSpPr>
            <p:spPr>
              <a:xfrm>
                <a:off x="0" y="3695700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447800" y="2667000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14600" y="2667000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581400" y="2667000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724400" y="2667000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867400" y="2667000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010400" y="2667000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077200" y="2667000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76200" y="29718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শ্রেণিসংখ্যা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" y="40386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গণসংখ্যা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2981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২৫ - ৩৪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0" y="4038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4600" y="2981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৩৫ - ৪৪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1400" y="2971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৪৫ - ৫৪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4400" y="2971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৫৫ - ৬৪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2971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৬৫ - ৭৪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0400" y="2971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৭৫ - ৮৪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77200" y="2971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৮৫ - ৯৪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4038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038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53000" y="4038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6000" y="4038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2800" y="4038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53400" y="4038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00200" y="152400"/>
            <a:ext cx="5638800" cy="1981200"/>
            <a:chOff x="1219200" y="152400"/>
            <a:chExt cx="5638800" cy="1981200"/>
          </a:xfrm>
        </p:grpSpPr>
        <p:sp>
          <p:nvSpPr>
            <p:cNvPr id="6" name="Oval 5"/>
            <p:cNvSpPr/>
            <p:nvPr/>
          </p:nvSpPr>
          <p:spPr>
            <a:xfrm>
              <a:off x="1219200" y="152400"/>
              <a:ext cx="5638800" cy="198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801469"/>
              <a:ext cx="518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বিন্যস্ত উপাত্তের গাণিতিক গড়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ounded Rectangle 157"/>
          <p:cNvSpPr/>
          <p:nvPr/>
        </p:nvSpPr>
        <p:spPr>
          <a:xfrm>
            <a:off x="304800" y="0"/>
            <a:ext cx="8610600" cy="914400"/>
          </a:xfrm>
          <a:prstGeom prst="roundRect">
            <a:avLst>
              <a:gd name="adj" fmla="val 34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নম্বরগুলোর গড় নির্ণয়ের  সারণি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659" y="2003545"/>
            <a:ext cx="1224729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3584" y="2698368"/>
            <a:ext cx="1213407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2698" y="3315989"/>
            <a:ext cx="1189145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879" y="3933610"/>
            <a:ext cx="1227964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054" y="4551231"/>
            <a:ext cx="1211790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020" y="5246055"/>
            <a:ext cx="1206937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81000" y="1066799"/>
            <a:ext cx="8534400" cy="5327786"/>
            <a:chOff x="381000" y="685800"/>
            <a:chExt cx="8458200" cy="5258594"/>
          </a:xfrm>
        </p:grpSpPr>
        <p:sp>
          <p:nvSpPr>
            <p:cNvPr id="2" name="Rectangle 1"/>
            <p:cNvSpPr/>
            <p:nvPr/>
          </p:nvSpPr>
          <p:spPr>
            <a:xfrm>
              <a:off x="381000" y="685800"/>
              <a:ext cx="8458200" cy="525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>
              <a:off x="-647700" y="3314700"/>
              <a:ext cx="5257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324894" y="3314700"/>
              <a:ext cx="5257006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306094" y="3314700"/>
              <a:ext cx="5257006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503612"/>
              <a:ext cx="8458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1598612"/>
              <a:ext cx="8458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" y="2208212"/>
              <a:ext cx="8458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0" y="2894012"/>
              <a:ext cx="8458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" y="4722812"/>
              <a:ext cx="8458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1000" y="4113212"/>
              <a:ext cx="8458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" y="5332412"/>
              <a:ext cx="8458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1118" y="849174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শ্রেণি ব্যাপ্তি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981200" y="838994"/>
                  <a:ext cx="26158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শ্রেণির মধ্যবিন্দু (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838994"/>
                  <a:ext cx="2615844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619" t="-9195" r="-3002" b="-32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039386" y="849174"/>
                  <a:ext cx="18948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গণসংখ্যা (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 )</a:t>
                  </a:r>
                  <a:endPara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386" y="849174"/>
                  <a:ext cx="1894814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709" t="-9195" r="-4792" b="-32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010400" y="849174"/>
                  <a:ext cx="1653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849174"/>
                  <a:ext cx="165399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extBox 62"/>
          <p:cNvSpPr txBox="1"/>
          <p:nvPr/>
        </p:nvSpPr>
        <p:spPr>
          <a:xfrm>
            <a:off x="5839941" y="1993231"/>
            <a:ext cx="356162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63054" y="2636003"/>
            <a:ext cx="496879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763054" y="3305675"/>
            <a:ext cx="500114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763054" y="4010813"/>
            <a:ext cx="514671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63054" y="4540917"/>
            <a:ext cx="547020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৩০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839941" y="5246055"/>
            <a:ext cx="519524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147962" y="6404095"/>
            <a:ext cx="1496459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মোট= ১০০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993238" y="6393781"/>
            <a:ext cx="1845276" cy="53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মোট=৬১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০.০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424121" y="5776160"/>
            <a:ext cx="1108273" cy="53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1659" y="5776154"/>
            <a:ext cx="1219877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03345" y="1993231"/>
            <a:ext cx="897256" cy="4313039"/>
            <a:chOff x="2503345" y="1993231"/>
            <a:chExt cx="897256" cy="4313039"/>
          </a:xfrm>
        </p:grpSpPr>
        <p:sp>
          <p:nvSpPr>
            <p:cNvPr id="43" name="TextBox 42"/>
            <p:cNvSpPr txBox="1"/>
            <p:nvPr/>
          </p:nvSpPr>
          <p:spPr>
            <a:xfrm>
              <a:off x="2614198" y="1993231"/>
              <a:ext cx="773463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২৯.৫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4789" y="2610852"/>
              <a:ext cx="805812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75380" y="3305675"/>
              <a:ext cx="762140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৪৯.৫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34077" y="3923296"/>
              <a:ext cx="781549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৫৯.৫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03345" y="4540917"/>
              <a:ext cx="800958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৬৯.৫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21137" y="5246055"/>
              <a:ext cx="765375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৭৯.৫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506583" y="5776166"/>
              <a:ext cx="796107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৮৯.৫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916835" y="5786471"/>
            <a:ext cx="336753" cy="53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24410" y="1993231"/>
            <a:ext cx="1177113" cy="4323339"/>
            <a:chOff x="7324410" y="1993231"/>
            <a:chExt cx="1177113" cy="4323339"/>
          </a:xfrm>
        </p:grpSpPr>
        <p:sp>
          <p:nvSpPr>
            <p:cNvPr id="137" name="TextBox 136"/>
            <p:cNvSpPr txBox="1"/>
            <p:nvPr/>
          </p:nvSpPr>
          <p:spPr>
            <a:xfrm>
              <a:off x="7377670" y="5183690"/>
              <a:ext cx="1062985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১২৭২.০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324410" y="4566069"/>
              <a:ext cx="1124449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২০৮৫.০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08330" y="1993231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৭.৫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454557" y="2688054"/>
              <a:ext cx="972407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৩৯৫.০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54557" y="3305675"/>
              <a:ext cx="910944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৭৪২.৫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377670" y="3923296"/>
              <a:ext cx="1062985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১১৯০.০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54558" y="5786466"/>
              <a:ext cx="990200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৩৫৮.০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9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81000" y="3429000"/>
            <a:ext cx="8458200" cy="1524000"/>
          </a:xfrm>
          <a:prstGeom prst="roundRect">
            <a:avLst>
              <a:gd name="adj" fmla="val 2172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প্রদত্ত নম্বরগুলোর গড় = ( ৬১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÷</a:t>
            </a:r>
            <a:r>
              <a:rPr lang="bn-BD" sz="3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১০০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 = 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381000"/>
            <a:ext cx="9144000" cy="1888350"/>
            <a:chOff x="0" y="533400"/>
            <a:chExt cx="9144000" cy="18883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0" y="533400"/>
              <a:ext cx="9144000" cy="1888350"/>
            </a:xfrm>
            <a:prstGeom prst="roundRect">
              <a:avLst>
                <a:gd name="adj" fmla="val 1536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0" y="685800"/>
                  <a:ext cx="9144000" cy="166193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নির্ণেয় গাণিতিক গড়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bn-BD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bn-BD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bn-BD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bn-BD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bn-BD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pPr algn="ctr"/>
                  <a:endPara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685800"/>
                  <a:ext cx="9144000" cy="16619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85800" y="5486400"/>
            <a:ext cx="5715000" cy="584775"/>
            <a:chOff x="685800" y="5486400"/>
            <a:chExt cx="5715000" cy="584775"/>
          </a:xfrm>
        </p:grpSpPr>
        <p:sp>
          <p:nvSpPr>
            <p:cNvPr id="4" name="Rounded Rectangle 3"/>
            <p:cNvSpPr/>
            <p:nvPr/>
          </p:nvSpPr>
          <p:spPr>
            <a:xfrm>
              <a:off x="685800" y="5486400"/>
              <a:ext cx="4038600" cy="58477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5800" y="5486400"/>
              <a:ext cx="571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উত্তর : ৬১.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9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1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0"/>
            <a:ext cx="8610600" cy="914400"/>
          </a:xfrm>
          <a:prstGeom prst="roundRect">
            <a:avLst>
              <a:gd name="adj" fmla="val 34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আয়তলেখ নির্ণয়ের  সারণি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0999" y="1066800"/>
            <a:ext cx="8550877" cy="5867400"/>
            <a:chOff x="381000" y="990600"/>
            <a:chExt cx="8474528" cy="5791200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990600"/>
              <a:ext cx="8474528" cy="5791200"/>
              <a:chOff x="381000" y="1370806"/>
              <a:chExt cx="8474528" cy="57912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09600" y="2295386"/>
                <a:ext cx="12137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২৫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—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৩৪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1418" y="2981186"/>
                <a:ext cx="12025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৩৫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—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৪৪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0272" y="3590786"/>
                <a:ext cx="1178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৪৫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—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৫৪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1800" y="4200386"/>
                <a:ext cx="1217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৫৫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—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৬৪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7830" y="4809986"/>
                <a:ext cx="1200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৬৫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—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৭৪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6439" y="5495786"/>
                <a:ext cx="11961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৭৫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—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৮৪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81000" y="1370806"/>
                <a:ext cx="8474528" cy="5258594"/>
                <a:chOff x="381000" y="685800"/>
                <a:chExt cx="8474528" cy="5258594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81000" y="685800"/>
                  <a:ext cx="8458200" cy="5257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-647700" y="3314700"/>
                  <a:ext cx="52578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2324894" y="3314700"/>
                  <a:ext cx="5257006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4306094" y="3314700"/>
                  <a:ext cx="5257006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81000" y="3503612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81000" y="1598612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81000" y="2208212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81000" y="2856092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81000" y="4722812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81000" y="4113212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81000" y="5332412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461118" y="849174"/>
                  <a:ext cx="13676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শ্রেণি ব্যাপ্তি</a:t>
                  </a:r>
                  <a:endPara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328423" y="838994"/>
                  <a:ext cx="2297564" cy="516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অবিচ্ছিন্ন শ্রেণিসীমা </a:t>
                  </a:r>
                  <a:endPara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5039386" y="849174"/>
                      <a:ext cx="189481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bn-BD" sz="2800" dirty="0" smtClean="0">
                          <a:solidFill>
                            <a:prstClr val="black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 (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bn-BD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bn-BD" sz="2800" dirty="0" smtClean="0">
                          <a:solidFill>
                            <a:prstClr val="black"/>
                          </a:solidFill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2800" dirty="0">
                        <a:solidFill>
                          <a:prstClr val="black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39386" y="849174"/>
                      <a:ext cx="1894814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6709" t="-9195" r="-4792" b="-321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1" name="TextBox 50"/>
                <p:cNvSpPr txBox="1"/>
                <p:nvPr/>
              </p:nvSpPr>
              <p:spPr>
                <a:xfrm>
                  <a:off x="6875689" y="761010"/>
                  <a:ext cx="1979839" cy="516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শ্রেণির মধ্যবিন্দু</a:t>
                  </a:r>
                  <a:endPara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2594259" y="2285206"/>
                <a:ext cx="183082" cy="516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91200" y="228520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15000" y="2919631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১০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5000" y="3580606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১৫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15000" y="4276586"/>
                <a:ext cx="510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২০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15000" y="4799806"/>
                <a:ext cx="542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৩০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91200" y="5495786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১৬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543800" y="2285206"/>
                <a:ext cx="183082" cy="516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391400" y="3580606"/>
                <a:ext cx="183082" cy="516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15200" y="4190206"/>
                <a:ext cx="183082" cy="516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05400" y="6638786"/>
                <a:ext cx="1483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মোট= ১০০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88022" y="6019006"/>
                <a:ext cx="1098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09600" y="5638800"/>
              <a:ext cx="1208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৮৫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—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৯৪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564898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5648980"/>
              <a:ext cx="183082" cy="516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509071" y="198120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44193" y="266700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4654" y="3276600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80275" y="396240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22010" y="4648200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4600" y="5181600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3923" y="5715000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484744" y="2087761"/>
            <a:ext cx="897256" cy="4313039"/>
            <a:chOff x="2503345" y="1993231"/>
            <a:chExt cx="897256" cy="4313039"/>
          </a:xfrm>
        </p:grpSpPr>
        <p:sp>
          <p:nvSpPr>
            <p:cNvPr id="60" name="TextBox 59"/>
            <p:cNvSpPr txBox="1"/>
            <p:nvPr/>
          </p:nvSpPr>
          <p:spPr>
            <a:xfrm>
              <a:off x="2614198" y="1993231"/>
              <a:ext cx="773463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২৯.৫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94789" y="2610852"/>
              <a:ext cx="805812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75380" y="3305675"/>
              <a:ext cx="762140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৪৯.৫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34077" y="3923296"/>
              <a:ext cx="781549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৫৯.৫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03345" y="4540917"/>
              <a:ext cx="800958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৬৯.৫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21137" y="5246055"/>
              <a:ext cx="765375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৭৯.৫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06583" y="5776166"/>
              <a:ext cx="796107" cy="53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৮৯.৫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4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উপরোক্ত গণসংখ্যা সারণি হতে আয়তলেখ অঙ্কন করা হলো :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188720"/>
            <a:ext cx="8229600" cy="4622800"/>
            <a:chOff x="304800" y="840591"/>
            <a:chExt cx="8229600" cy="462280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836096488"/>
                </p:ext>
              </p:extLst>
            </p:nvPr>
          </p:nvGraphicFramePr>
          <p:xfrm>
            <a:off x="304800" y="840591"/>
            <a:ext cx="8229600" cy="462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Freeform 1"/>
            <p:cNvSpPr/>
            <p:nvPr/>
          </p:nvSpPr>
          <p:spPr>
            <a:xfrm>
              <a:off x="855406" y="4114800"/>
              <a:ext cx="913463" cy="649475"/>
            </a:xfrm>
            <a:custGeom>
              <a:avLst/>
              <a:gdLst>
                <a:gd name="connsiteX0" fmla="*/ 0 w 913463"/>
                <a:gd name="connsiteY0" fmla="*/ 575187 h 649475"/>
                <a:gd name="connsiteX1" fmla="*/ 280220 w 913463"/>
                <a:gd name="connsiteY1" fmla="*/ 14748 h 649475"/>
                <a:gd name="connsiteX2" fmla="*/ 339213 w 913463"/>
                <a:gd name="connsiteY2" fmla="*/ 604684 h 649475"/>
                <a:gd name="connsiteX3" fmla="*/ 575188 w 913463"/>
                <a:gd name="connsiteY3" fmla="*/ 0 h 649475"/>
                <a:gd name="connsiteX4" fmla="*/ 884904 w 913463"/>
                <a:gd name="connsiteY4" fmla="*/ 604684 h 649475"/>
                <a:gd name="connsiteX5" fmla="*/ 899652 w 913463"/>
                <a:gd name="connsiteY5" fmla="*/ 604684 h 649475"/>
                <a:gd name="connsiteX6" fmla="*/ 840659 w 913463"/>
                <a:gd name="connsiteY6" fmla="*/ 604684 h 64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463" h="649475">
                  <a:moveTo>
                    <a:pt x="0" y="575187"/>
                  </a:moveTo>
                  <a:cubicBezTo>
                    <a:pt x="111842" y="292509"/>
                    <a:pt x="223685" y="9832"/>
                    <a:pt x="280220" y="14748"/>
                  </a:cubicBezTo>
                  <a:cubicBezTo>
                    <a:pt x="336755" y="19664"/>
                    <a:pt x="290052" y="607142"/>
                    <a:pt x="339213" y="604684"/>
                  </a:cubicBezTo>
                  <a:cubicBezTo>
                    <a:pt x="388374" y="602226"/>
                    <a:pt x="484240" y="0"/>
                    <a:pt x="575188" y="0"/>
                  </a:cubicBezTo>
                  <a:cubicBezTo>
                    <a:pt x="666136" y="0"/>
                    <a:pt x="830827" y="503903"/>
                    <a:pt x="884904" y="604684"/>
                  </a:cubicBezTo>
                  <a:cubicBezTo>
                    <a:pt x="938981" y="705465"/>
                    <a:pt x="899652" y="604684"/>
                    <a:pt x="899652" y="604684"/>
                  </a:cubicBezTo>
                  <a:lnTo>
                    <a:pt x="840659" y="604684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1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1600" y="304800"/>
            <a:ext cx="5354782" cy="923330"/>
            <a:chOff x="1371600" y="304800"/>
            <a:chExt cx="5354782" cy="923330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1371600" y="304800"/>
              <a:ext cx="5354782" cy="92333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1600" y="304800"/>
              <a:ext cx="5354782" cy="9233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solidFill>
                    <a:srgbClr val="5DCEA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dirty="0">
                <a:solidFill>
                  <a:srgbClr val="5DCE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33109"/>
            <a:ext cx="80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905000"/>
            <a:ext cx="8345714" cy="2286000"/>
            <a:chOff x="533400" y="1905000"/>
            <a:chExt cx="8345714" cy="2286000"/>
          </a:xfrm>
        </p:grpSpPr>
        <p:sp>
          <p:nvSpPr>
            <p:cNvPr id="3" name="Rectangle 2"/>
            <p:cNvSpPr/>
            <p:nvPr/>
          </p:nvSpPr>
          <p:spPr>
            <a:xfrm>
              <a:off x="533400" y="1905000"/>
              <a:ext cx="8345714" cy="2286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bn-BD" sz="3600" u="sng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ক- দল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2514600"/>
              <a:ext cx="83457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সমস্যা : অনুশীলনী ১৭ এর ১৮ ।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4343400"/>
            <a:ext cx="8382000" cy="2133600"/>
            <a:chOff x="533400" y="4343400"/>
            <a:chExt cx="8382000" cy="2133600"/>
          </a:xfrm>
        </p:grpSpPr>
        <p:sp>
          <p:nvSpPr>
            <p:cNvPr id="4" name="Rectangle 3"/>
            <p:cNvSpPr/>
            <p:nvPr/>
          </p:nvSpPr>
          <p:spPr>
            <a:xfrm>
              <a:off x="533400" y="4343400"/>
              <a:ext cx="8345714" cy="21336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bn-BD" sz="3600" u="sng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খ- দল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5054025"/>
              <a:ext cx="83820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সমস্যা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অনুশীলনী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১৭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এর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১৯ । </a:t>
              </a:r>
              <a:endPara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7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04800"/>
            <a:ext cx="6248400" cy="1219200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514600"/>
            <a:ext cx="8610600" cy="2362200"/>
            <a:chOff x="304800" y="2209800"/>
            <a:chExt cx="8610600" cy="23622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304800" y="2209800"/>
              <a:ext cx="8610600" cy="1981200"/>
            </a:xfrm>
            <a:prstGeom prst="flowChartAlternate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14375" y="2263676"/>
              <a:ext cx="7858125" cy="2308324"/>
              <a:chOff x="904875" y="544686"/>
              <a:chExt cx="7858125" cy="211596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14400" y="1225550"/>
                <a:ext cx="384175" cy="733425"/>
                <a:chOff x="914400" y="463550"/>
                <a:chExt cx="384175" cy="733425"/>
              </a:xfrm>
            </p:grpSpPr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" y="463550"/>
                  <a:ext cx="384175" cy="24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" y="952500"/>
                  <a:ext cx="384175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1447800" y="544686"/>
                <a:ext cx="7315200" cy="2115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আয়তলেখ কী?</a:t>
                </a:r>
              </a:p>
              <a:p>
                <a:r>
                  <a:rPr lang="bn-BD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বিন্যস্ত ও অবিন্যস্ত উপাত্ত কী? </a:t>
                </a:r>
              </a:p>
              <a:p>
                <a:r>
                  <a:rPr lang="bn-BD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বিন্যস্ত উপাত্তের গড় নির্ণয়ের সূত্রটি কী</a:t>
                </a:r>
                <a:r>
                  <a:rPr lang="bn-BD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</a:p>
              <a:p>
                <a:endPara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875" y="704850"/>
                <a:ext cx="390525" cy="268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854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8400" y="381000"/>
            <a:ext cx="4114800" cy="2362200"/>
            <a:chOff x="1752600" y="3505200"/>
            <a:chExt cx="4114800" cy="2362200"/>
          </a:xfrm>
        </p:grpSpPr>
        <p:sp>
          <p:nvSpPr>
            <p:cNvPr id="4" name="Rounded Rectangle 3"/>
            <p:cNvSpPr/>
            <p:nvPr/>
          </p:nvSpPr>
          <p:spPr>
            <a:xfrm>
              <a:off x="1752600" y="3505200"/>
              <a:ext cx="4114800" cy="2362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133600" y="3810000"/>
              <a:ext cx="3352800" cy="1828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14600" y="4267200"/>
              <a:ext cx="26260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52400" y="3048000"/>
            <a:ext cx="8915400" cy="3200400"/>
          </a:xfrm>
          <a:prstGeom prst="roundRect">
            <a:avLst>
              <a:gd name="adj" fmla="val 4234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অনুশীলনী </a:t>
            </a:r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 ৪ ও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>
          <a:xfrm rot="18988913">
            <a:off x="0" y="2441075"/>
            <a:ext cx="1828800" cy="1828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1200" y="76200"/>
            <a:ext cx="3581400" cy="2362200"/>
            <a:chOff x="3200400" y="228600"/>
            <a:chExt cx="3581400" cy="2362200"/>
          </a:xfrm>
        </p:grpSpPr>
        <p:sp>
          <p:nvSpPr>
            <p:cNvPr id="6" name="Oval Callout 5"/>
            <p:cNvSpPr/>
            <p:nvPr/>
          </p:nvSpPr>
          <p:spPr>
            <a:xfrm>
              <a:off x="3200400" y="228600"/>
              <a:ext cx="3581400" cy="2362200"/>
            </a:xfrm>
            <a:prstGeom prst="wedgeEllipseCallout">
              <a:avLst>
                <a:gd name="adj1" fmla="val -37717"/>
                <a:gd name="adj2" fmla="val 6187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9906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09700"/>
            <a:ext cx="3606800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9396762">
            <a:off x="1798458" y="268182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. . 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04800"/>
            <a:ext cx="432911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4950"/>
            <a:ext cx="6934200" cy="5200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16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2219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6991840"/>
              </p:ext>
            </p:extLst>
          </p:nvPr>
        </p:nvGraphicFramePr>
        <p:xfrm>
          <a:off x="0" y="990599"/>
          <a:ext cx="9144000" cy="583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76200"/>
            <a:ext cx="8305800" cy="914400"/>
          </a:xfrm>
          <a:prstGeom prst="roundRect">
            <a:avLst>
              <a:gd name="adj" fmla="val 31125"/>
            </a:avLst>
          </a:prstGeom>
          <a:solidFill>
            <a:srgbClr val="2ACCE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bn-BD" sz="4400" kern="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গণনাকারি সংখ্যা</a:t>
            </a:r>
            <a:endParaRPr lang="en-US" sz="4400" kern="0" dirty="0">
              <a:solidFill>
                <a:prstClr val="black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52400"/>
            <a:ext cx="9144000" cy="1143000"/>
          </a:xfrm>
          <a:prstGeom prst="roundRect">
            <a:avLst>
              <a:gd name="adj" fmla="val 301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বয়সের জনগন অনুষ্ঠানে উপস্থিত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5900"/>
            <a:ext cx="73152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0999"/>
            <a:ext cx="2743200" cy="2362200"/>
          </a:xfrm>
          <a:prstGeom prst="rect">
            <a:avLst/>
          </a:prstGeom>
        </p:spPr>
      </p:pic>
      <p:pic>
        <p:nvPicPr>
          <p:cNvPr id="3" name="Picture 2" descr="c4cf55306549d67163ad43bc26ba-grande.jpg"/>
          <p:cNvPicPr>
            <a:picLocks noChangeAspect="1"/>
          </p:cNvPicPr>
          <p:nvPr/>
        </p:nvPicPr>
        <p:blipFill>
          <a:blip r:embed="rId3"/>
          <a:srcRect r="14732"/>
          <a:stretch>
            <a:fillRect/>
          </a:stretch>
        </p:blipFill>
        <p:spPr>
          <a:xfrm>
            <a:off x="5954031" y="381000"/>
            <a:ext cx="2945494" cy="2362199"/>
          </a:xfrm>
          <a:prstGeom prst="rect">
            <a:avLst/>
          </a:prstGeom>
        </p:spPr>
      </p:pic>
      <p:pic>
        <p:nvPicPr>
          <p:cNvPr id="4" name="Picture 3" descr="Mango_fruits.JPG"/>
          <p:cNvPicPr>
            <a:picLocks noChangeAspect="1"/>
          </p:cNvPicPr>
          <p:nvPr/>
        </p:nvPicPr>
        <p:blipFill>
          <a:blip r:embed="rId4" cstate="print"/>
          <a:srcRect t="22223" b="17426"/>
          <a:stretch>
            <a:fillRect/>
          </a:stretch>
        </p:blipFill>
        <p:spPr>
          <a:xfrm>
            <a:off x="2978040" y="380999"/>
            <a:ext cx="2880361" cy="23622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2819400"/>
            <a:ext cx="8686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প্রজাতির বিভিন্ন মূল্যের আমের সমারোহ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n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114800"/>
            <a:ext cx="2971800" cy="2590800"/>
          </a:xfrm>
          <a:prstGeom prst="rect">
            <a:avLst/>
          </a:prstGeom>
        </p:spPr>
      </p:pic>
      <p:pic>
        <p:nvPicPr>
          <p:cNvPr id="7" name="Picture 6" descr="mango_12101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114800"/>
            <a:ext cx="2819400" cy="2590800"/>
          </a:xfrm>
          <a:prstGeom prst="rect">
            <a:avLst/>
          </a:prstGeom>
        </p:spPr>
      </p:pic>
      <p:pic>
        <p:nvPicPr>
          <p:cNvPr id="8" name="Picture 7" descr="mango_fruits_in_bask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538" y="4114800"/>
            <a:ext cx="290146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34292"/>
            <a:ext cx="4267199" cy="2795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051444"/>
            <a:ext cx="3352799" cy="2453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16110"/>
            <a:ext cx="4038599" cy="2565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8"/>
          <a:stretch/>
        </p:blipFill>
        <p:spPr>
          <a:xfrm>
            <a:off x="5095569" y="3886200"/>
            <a:ext cx="3516722" cy="27951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1066800" y="76200"/>
            <a:ext cx="7239000" cy="787510"/>
            <a:chOff x="1066800" y="76200"/>
            <a:chExt cx="7239000" cy="787510"/>
          </a:xfrm>
        </p:grpSpPr>
        <p:sp>
          <p:nvSpPr>
            <p:cNvPr id="7" name="Rounded Rectangle 6"/>
            <p:cNvSpPr/>
            <p:nvPr/>
          </p:nvSpPr>
          <p:spPr>
            <a:xfrm>
              <a:off x="1066800" y="76200"/>
              <a:ext cx="7239000" cy="7875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152400"/>
              <a:ext cx="70866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পরীক্ষায় অংশগ্রহনকারী ছাত্র-ছাত্রী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7507" y="0"/>
            <a:ext cx="5731493" cy="1295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4298758"/>
            <a:ext cx="6096000" cy="2025842"/>
            <a:chOff x="1524000" y="2192867"/>
            <a:chExt cx="6096000" cy="3581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1524000" y="2192867"/>
              <a:ext cx="6096000" cy="3581400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7400" y="2867561"/>
              <a:ext cx="5029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সপ্তদশ </a:t>
              </a:r>
              <a:r>
                <a:rPr lang="en-US" sz="4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পরিসংখ্যান</a:t>
              </a:r>
              <a:endPara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00" y="2209800"/>
            <a:ext cx="4953000" cy="1828800"/>
            <a:chOff x="5791200" y="2729341"/>
            <a:chExt cx="3048000" cy="2366117"/>
          </a:xfrm>
        </p:grpSpPr>
        <p:sp>
          <p:nvSpPr>
            <p:cNvPr id="7" name="Rounded Rectangle 6"/>
            <p:cNvSpPr/>
            <p:nvPr/>
          </p:nvSpPr>
          <p:spPr>
            <a:xfrm>
              <a:off x="5791200" y="2729341"/>
              <a:ext cx="3048000" cy="207125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2971800"/>
              <a:ext cx="3048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নবম শ্রে</a:t>
              </a:r>
              <a:r>
                <a:rPr lang="as-IN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ণি </a:t>
              </a:r>
              <a:endPara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533400"/>
            <a:ext cx="5638800" cy="1091863"/>
            <a:chOff x="1600200" y="533400"/>
            <a:chExt cx="5638800" cy="1091863"/>
          </a:xfrm>
        </p:grpSpPr>
        <p:sp>
          <p:nvSpPr>
            <p:cNvPr id="4" name="Rounded Rectangle 3"/>
            <p:cNvSpPr/>
            <p:nvPr/>
          </p:nvSpPr>
          <p:spPr>
            <a:xfrm>
              <a:off x="1752600" y="533400"/>
              <a:ext cx="5334000" cy="1066800"/>
            </a:xfrm>
            <a:prstGeom prst="roundRect">
              <a:avLst>
                <a:gd name="adj" fmla="val 32731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609600"/>
              <a:ext cx="5638800" cy="10156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sz="6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Flowchart: Alternate Process 6"/>
          <p:cNvSpPr/>
          <p:nvPr/>
        </p:nvSpPr>
        <p:spPr>
          <a:xfrm>
            <a:off x="1219200" y="3581400"/>
            <a:ext cx="6705600" cy="6858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গাণিতিক সূত্রের সাহায্যে গড় নির্ণয় করতে পারবে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57200" y="1905000"/>
            <a:ext cx="8153400" cy="1295400"/>
          </a:xfrm>
          <a:prstGeom prst="downArrowCallou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endParaRPr lang="bn-BD" sz="4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 ........</a:t>
            </a:r>
            <a:endParaRPr lang="en-US" sz="4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219200" y="5105400"/>
            <a:ext cx="6781800" cy="61264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আয়তলেখ অঙ্কন করতে পারবে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451</Words>
  <Application>Microsoft Office PowerPoint</Application>
  <PresentationFormat>On-screen Show (4:3)</PresentationFormat>
  <Paragraphs>156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NikoshLightBAN</vt:lpstr>
      <vt:lpstr>NikoshBAN</vt:lpstr>
      <vt:lpstr>Calibri</vt:lpstr>
      <vt:lpstr>Tw Cen MT</vt:lpstr>
      <vt:lpstr>Vrinda</vt:lpstr>
      <vt:lpstr>Wingdings 2</vt:lpstr>
      <vt:lpstr>Times New Roman</vt:lpstr>
      <vt:lpstr>Cambria Math</vt:lpstr>
      <vt:lpstr>Wingdings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62</cp:revision>
  <dcterms:created xsi:type="dcterms:W3CDTF">2006-08-16T00:00:00Z</dcterms:created>
  <dcterms:modified xsi:type="dcterms:W3CDTF">2016-12-24T14:23:26Z</dcterms:modified>
</cp:coreProperties>
</file>